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5" r:id="rId13"/>
    <p:sldId id="274" r:id="rId14"/>
    <p:sldId id="272" r:id="rId15"/>
    <p:sldId id="273" r:id="rId16"/>
    <p:sldId id="276" r:id="rId17"/>
    <p:sldId id="264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FF99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Сравнительный анализ уровня </a:t>
            </a:r>
            <a:r>
              <a:rPr lang="ru-RU" dirty="0" smtClean="0"/>
              <a:t>сформированности  </a:t>
            </a:r>
          </a:p>
          <a:p>
            <a:pPr>
              <a:defRPr/>
            </a:pPr>
            <a:r>
              <a:rPr lang="ru-RU" dirty="0" smtClean="0"/>
              <a:t>ЗОЖ  </a:t>
            </a:r>
            <a:r>
              <a:rPr lang="ru-RU" dirty="0"/>
              <a:t>детей </a:t>
            </a:r>
            <a:r>
              <a:rPr lang="ru-RU" dirty="0" smtClean="0"/>
              <a:t>старшего дошкольного</a:t>
            </a:r>
            <a:r>
              <a:rPr lang="ru-RU" baseline="0" dirty="0" smtClean="0"/>
              <a:t> возраста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Знание неко-
торых органов
тела и их
функций
</c:v>
                </c:pt>
                <c:pt idx="1">
                  <c:v>Культурно-гигиенические навыки </c:v>
                </c:pt>
                <c:pt idx="2">
                  <c:v>Знание основ пожарной безопасности и их применение </c:v>
                </c:pt>
                <c:pt idx="3">
                  <c:v>Знание основ безопасности в квартире и их применение </c:v>
                </c:pt>
                <c:pt idx="4">
                  <c:v>Знания о здоровом питании и их применение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0.22000000000000014</c:v>
                </c:pt>
                <c:pt idx="1">
                  <c:v>0.30000000000000027</c:v>
                </c:pt>
                <c:pt idx="2">
                  <c:v>0.4</c:v>
                </c:pt>
                <c:pt idx="3">
                  <c:v>0.35000000000000026</c:v>
                </c:pt>
                <c:pt idx="4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Знание неко-
торых органов
тела и их
функций
</c:v>
                </c:pt>
                <c:pt idx="1">
                  <c:v>Культурно-гигиенические навыки </c:v>
                </c:pt>
                <c:pt idx="2">
                  <c:v>Знание основ пожарной безопасности и их применение </c:v>
                </c:pt>
                <c:pt idx="3">
                  <c:v>Знание основ безопасности в квартире и их применение </c:v>
                </c:pt>
                <c:pt idx="4">
                  <c:v>Знания о здоровом питании и их применение 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0.58000000000000052</c:v>
                </c:pt>
                <c:pt idx="1">
                  <c:v>0.70000000000000051</c:v>
                </c:pt>
                <c:pt idx="2">
                  <c:v>0.76000000000000056</c:v>
                </c:pt>
                <c:pt idx="3">
                  <c:v>0.6500000000000008</c:v>
                </c:pt>
                <c:pt idx="4">
                  <c:v>0.70000000000000051</c:v>
                </c:pt>
              </c:numCache>
            </c:numRef>
          </c:val>
        </c:ser>
        <c:axId val="143605120"/>
        <c:axId val="143635584"/>
      </c:barChart>
      <c:catAx>
        <c:axId val="143605120"/>
        <c:scaling>
          <c:orientation val="minMax"/>
        </c:scaling>
        <c:axPos val="b"/>
        <c:majorTickMark val="none"/>
        <c:tickLblPos val="nextTo"/>
        <c:crossAx val="143635584"/>
        <c:crosses val="autoZero"/>
        <c:auto val="1"/>
        <c:lblAlgn val="ctr"/>
        <c:lblOffset val="100"/>
      </c:catAx>
      <c:valAx>
        <c:axId val="14363558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436051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solidFill>
      <a:schemeClr val="bg1"/>
    </a:solidFill>
  </c:spPr>
  <c:txPr>
    <a:bodyPr/>
    <a:lstStyle/>
    <a:p>
      <a:pPr>
        <a:defRPr sz="1600">
          <a:solidFill>
            <a:srgbClr val="00206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Сравнительный анализ уровня </a:t>
            </a:r>
            <a:r>
              <a:rPr lang="ru-RU" dirty="0" smtClean="0"/>
              <a:t>сформированности  </a:t>
            </a:r>
          </a:p>
          <a:p>
            <a:pPr>
              <a:defRPr/>
            </a:pPr>
            <a:r>
              <a:rPr lang="ru-RU" dirty="0" smtClean="0"/>
              <a:t>ЗОЖ  </a:t>
            </a:r>
            <a:r>
              <a:rPr lang="ru-RU" dirty="0"/>
              <a:t>детей </a:t>
            </a:r>
            <a:r>
              <a:rPr lang="ru-RU" dirty="0" smtClean="0"/>
              <a:t>старшего дошкольного</a:t>
            </a:r>
            <a:r>
              <a:rPr lang="ru-RU" baseline="0" dirty="0" smtClean="0"/>
              <a:t> возраста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Знание неко-
торых органов
тела и их
функций
</c:v>
                </c:pt>
                <c:pt idx="1">
                  <c:v>Культурно-гигиенические навыки </c:v>
                </c:pt>
                <c:pt idx="2">
                  <c:v>Знание основ пожарной безопасности и их применение </c:v>
                </c:pt>
                <c:pt idx="3">
                  <c:v>Знание основ безопасности в квартире и их применение </c:v>
                </c:pt>
                <c:pt idx="4">
                  <c:v>Знания о здоровом питании и их применение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0.22000000000000014</c:v>
                </c:pt>
                <c:pt idx="1">
                  <c:v>0.30000000000000032</c:v>
                </c:pt>
                <c:pt idx="2">
                  <c:v>0.4</c:v>
                </c:pt>
                <c:pt idx="3">
                  <c:v>0.35000000000000031</c:v>
                </c:pt>
                <c:pt idx="4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Знание неко-
торых органов
тела и их
функций
</c:v>
                </c:pt>
                <c:pt idx="1">
                  <c:v>Культурно-гигиенические навыки </c:v>
                </c:pt>
                <c:pt idx="2">
                  <c:v>Знание основ пожарной безопасности и их применение </c:v>
                </c:pt>
                <c:pt idx="3">
                  <c:v>Знание основ безопасности в квартире и их применение </c:v>
                </c:pt>
                <c:pt idx="4">
                  <c:v>Знания о здоровом питании и их применение 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0.58000000000000052</c:v>
                </c:pt>
                <c:pt idx="1">
                  <c:v>0.70000000000000062</c:v>
                </c:pt>
                <c:pt idx="2">
                  <c:v>0.76000000000000079</c:v>
                </c:pt>
                <c:pt idx="3">
                  <c:v>0.65000000000000091</c:v>
                </c:pt>
                <c:pt idx="4">
                  <c:v>0.70000000000000062</c:v>
                </c:pt>
              </c:numCache>
            </c:numRef>
          </c:val>
        </c:ser>
        <c:axId val="92348416"/>
        <c:axId val="92349952"/>
      </c:barChart>
      <c:catAx>
        <c:axId val="92348416"/>
        <c:scaling>
          <c:orientation val="minMax"/>
        </c:scaling>
        <c:axPos val="b"/>
        <c:majorTickMark val="none"/>
        <c:tickLblPos val="nextTo"/>
        <c:crossAx val="92349952"/>
        <c:crosses val="autoZero"/>
        <c:auto val="1"/>
        <c:lblAlgn val="ctr"/>
        <c:lblOffset val="100"/>
      </c:catAx>
      <c:valAx>
        <c:axId val="9234995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923484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solidFill>
      <a:schemeClr val="bg1"/>
    </a:solidFill>
  </c:spPr>
  <c:txPr>
    <a:bodyPr/>
    <a:lstStyle/>
    <a:p>
      <a:pPr>
        <a:defRPr sz="1600">
          <a:solidFill>
            <a:srgbClr val="002060"/>
          </a:solidFill>
        </a:defRPr>
      </a:pPr>
      <a:endParaRPr lang="ru-RU"/>
    </a:p>
  </c:txPr>
  <c:externalData r:id="rId1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E6B5A-2B99-4E01-987B-3AB1E6CD38D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563DEE4-B417-49FF-8C0F-0523F4EEE26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Воспитание основ культуры ЗОЖ</a:t>
          </a:r>
          <a:endParaRPr lang="ru-RU" sz="1800" dirty="0">
            <a:solidFill>
              <a:srgbClr val="002060"/>
            </a:solidFill>
          </a:endParaRPr>
        </a:p>
      </dgm:t>
    </dgm:pt>
    <dgm:pt modelId="{56EA3CCE-4426-491D-9BCB-E6410B16DFBD}" type="parTrans" cxnId="{78D0088B-C4D1-415C-AB13-9D71BC97CF7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909B194-A956-4E1D-8B97-3B81D2581E89}" type="sibTrans" cxnId="{78D0088B-C4D1-415C-AB13-9D71BC97CF7F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0764CE6-EE9C-4EF1-9F2E-654BACD329D1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Формирование   у детей правильного отношения к своему здоровью</a:t>
          </a:r>
          <a:endParaRPr lang="ru-RU" sz="1800" dirty="0">
            <a:solidFill>
              <a:srgbClr val="002060"/>
            </a:solidFill>
          </a:endParaRPr>
        </a:p>
      </dgm:t>
    </dgm:pt>
    <dgm:pt modelId="{CDA8ACEA-BBEE-4A11-8ACB-C61DDE7FC743}" type="parTrans" cxnId="{1746C988-0500-4498-A6FD-AEEBB419563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938AC34-9F6E-4E75-A675-7A110B4CB49B}" type="sibTrans" cxnId="{1746C988-0500-4498-A6FD-AEEBB4195636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CAC37369-8CFE-41DC-B1C1-A6DE5163890C}">
      <dgm:prSet custT="1"/>
      <dgm:spPr>
        <a:noFill/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Формирование у родителей знаний, умений и навыков по различным аспектам сохранения и укрепления здоровья детей</a:t>
          </a:r>
          <a:endParaRPr lang="ru-RU" sz="1800" dirty="0">
            <a:solidFill>
              <a:srgbClr val="002060"/>
            </a:solidFill>
          </a:endParaRPr>
        </a:p>
      </dgm:t>
    </dgm:pt>
    <dgm:pt modelId="{A443C16C-1F5D-499C-AF08-145ED439E504}" type="parTrans" cxnId="{60CAC4C1-A334-4FDE-867B-CA2D3FD6ED9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10C4BA8-9C00-4915-B1E4-3F64412134C9}" type="sibTrans" cxnId="{60CAC4C1-A334-4FDE-867B-CA2D3FD6ED9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B9C8278-1AED-435A-84A8-1B48BAEB966E}" type="pres">
      <dgm:prSet presAssocID="{B58E6B5A-2B99-4E01-987B-3AB1E6CD38D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5CE820-988E-4F82-B753-80DF19939EDC}" type="pres">
      <dgm:prSet presAssocID="{E563DEE4-B417-49FF-8C0F-0523F4EEE263}" presName="chaos" presStyleCnt="0"/>
      <dgm:spPr/>
    </dgm:pt>
    <dgm:pt modelId="{BD5DCF83-4FC5-48B9-A6C0-A20D76A6B2E1}" type="pres">
      <dgm:prSet presAssocID="{E563DEE4-B417-49FF-8C0F-0523F4EEE263}" presName="parTx1" presStyleLbl="revTx" presStyleIdx="0" presStyleCnt="2"/>
      <dgm:spPr/>
      <dgm:t>
        <a:bodyPr/>
        <a:lstStyle/>
        <a:p>
          <a:endParaRPr lang="ru-RU"/>
        </a:p>
      </dgm:t>
    </dgm:pt>
    <dgm:pt modelId="{FF9C791A-0E9D-46C0-959D-3CD7664BD65B}" type="pres">
      <dgm:prSet presAssocID="{E563DEE4-B417-49FF-8C0F-0523F4EEE263}" presName="c1" presStyleLbl="node1" presStyleIdx="0" presStyleCnt="19"/>
      <dgm:spPr/>
    </dgm:pt>
    <dgm:pt modelId="{55DB8D9D-70BE-4C73-9C9A-B3D7DEA053FF}" type="pres">
      <dgm:prSet presAssocID="{E563DEE4-B417-49FF-8C0F-0523F4EEE263}" presName="c2" presStyleLbl="node1" presStyleIdx="1" presStyleCnt="19"/>
      <dgm:spPr/>
    </dgm:pt>
    <dgm:pt modelId="{B42031B9-B729-4815-8D3B-3A44B48B864E}" type="pres">
      <dgm:prSet presAssocID="{E563DEE4-B417-49FF-8C0F-0523F4EEE263}" presName="c3" presStyleLbl="node1" presStyleIdx="2" presStyleCnt="19"/>
      <dgm:spPr/>
    </dgm:pt>
    <dgm:pt modelId="{E7EFD0DD-63C4-4ACD-BECD-7905409382E8}" type="pres">
      <dgm:prSet presAssocID="{E563DEE4-B417-49FF-8C0F-0523F4EEE263}" presName="c4" presStyleLbl="node1" presStyleIdx="3" presStyleCnt="19"/>
      <dgm:spPr/>
    </dgm:pt>
    <dgm:pt modelId="{F0C1D045-EF25-40D7-98F1-4E677755574D}" type="pres">
      <dgm:prSet presAssocID="{E563DEE4-B417-49FF-8C0F-0523F4EEE263}" presName="c5" presStyleLbl="node1" presStyleIdx="4" presStyleCnt="19"/>
      <dgm:spPr/>
    </dgm:pt>
    <dgm:pt modelId="{7CBEFF9D-E862-4FBB-B878-6FA773291A5F}" type="pres">
      <dgm:prSet presAssocID="{E563DEE4-B417-49FF-8C0F-0523F4EEE263}" presName="c6" presStyleLbl="node1" presStyleIdx="5" presStyleCnt="19"/>
      <dgm:spPr/>
    </dgm:pt>
    <dgm:pt modelId="{0763FCCC-165D-4D18-866A-30209491F8E7}" type="pres">
      <dgm:prSet presAssocID="{E563DEE4-B417-49FF-8C0F-0523F4EEE263}" presName="c7" presStyleLbl="node1" presStyleIdx="6" presStyleCnt="19"/>
      <dgm:spPr/>
    </dgm:pt>
    <dgm:pt modelId="{BAE933E5-42D3-4966-AE20-C06530AB5F34}" type="pres">
      <dgm:prSet presAssocID="{E563DEE4-B417-49FF-8C0F-0523F4EEE263}" presName="c8" presStyleLbl="node1" presStyleIdx="7" presStyleCnt="19"/>
      <dgm:spPr/>
    </dgm:pt>
    <dgm:pt modelId="{385D5454-D167-425D-B378-55FC28BE28FB}" type="pres">
      <dgm:prSet presAssocID="{E563DEE4-B417-49FF-8C0F-0523F4EEE263}" presName="c9" presStyleLbl="node1" presStyleIdx="8" presStyleCnt="19"/>
      <dgm:spPr/>
    </dgm:pt>
    <dgm:pt modelId="{FF37AB41-B3DD-4400-AED4-88FB35A988FA}" type="pres">
      <dgm:prSet presAssocID="{E563DEE4-B417-49FF-8C0F-0523F4EEE263}" presName="c10" presStyleLbl="node1" presStyleIdx="9" presStyleCnt="19"/>
      <dgm:spPr/>
    </dgm:pt>
    <dgm:pt modelId="{0643C2CD-139F-406C-B3D7-16357D10637D}" type="pres">
      <dgm:prSet presAssocID="{E563DEE4-B417-49FF-8C0F-0523F4EEE263}" presName="c11" presStyleLbl="node1" presStyleIdx="10" presStyleCnt="19"/>
      <dgm:spPr/>
    </dgm:pt>
    <dgm:pt modelId="{648822A4-7AB9-4C49-A63E-DF3D76F83C70}" type="pres">
      <dgm:prSet presAssocID="{E563DEE4-B417-49FF-8C0F-0523F4EEE263}" presName="c12" presStyleLbl="node1" presStyleIdx="11" presStyleCnt="19"/>
      <dgm:spPr/>
    </dgm:pt>
    <dgm:pt modelId="{70CB0DD5-164E-4C04-9081-3F05781F0483}" type="pres">
      <dgm:prSet presAssocID="{E563DEE4-B417-49FF-8C0F-0523F4EEE263}" presName="c13" presStyleLbl="node1" presStyleIdx="12" presStyleCnt="19"/>
      <dgm:spPr/>
    </dgm:pt>
    <dgm:pt modelId="{9CB712BB-907A-476C-956C-23456FD18212}" type="pres">
      <dgm:prSet presAssocID="{E563DEE4-B417-49FF-8C0F-0523F4EEE263}" presName="c14" presStyleLbl="node1" presStyleIdx="13" presStyleCnt="19"/>
      <dgm:spPr/>
    </dgm:pt>
    <dgm:pt modelId="{446A250A-F2DD-4BF9-94C5-F190F7C98DDE}" type="pres">
      <dgm:prSet presAssocID="{E563DEE4-B417-49FF-8C0F-0523F4EEE263}" presName="c15" presStyleLbl="node1" presStyleIdx="14" presStyleCnt="19"/>
      <dgm:spPr/>
    </dgm:pt>
    <dgm:pt modelId="{0F1A27EA-4A14-41BE-870F-37E5BD4467D2}" type="pres">
      <dgm:prSet presAssocID="{E563DEE4-B417-49FF-8C0F-0523F4EEE263}" presName="c16" presStyleLbl="node1" presStyleIdx="15" presStyleCnt="19"/>
      <dgm:spPr/>
    </dgm:pt>
    <dgm:pt modelId="{F4CCF8CD-E484-4B9E-976E-A592258FF78B}" type="pres">
      <dgm:prSet presAssocID="{E563DEE4-B417-49FF-8C0F-0523F4EEE263}" presName="c17" presStyleLbl="node1" presStyleIdx="16" presStyleCnt="19"/>
      <dgm:spPr/>
    </dgm:pt>
    <dgm:pt modelId="{25987E34-F77F-451A-8681-9E55639D0FB7}" type="pres">
      <dgm:prSet presAssocID="{E563DEE4-B417-49FF-8C0F-0523F4EEE263}" presName="c18" presStyleLbl="node1" presStyleIdx="17" presStyleCnt="19"/>
      <dgm:spPr/>
    </dgm:pt>
    <dgm:pt modelId="{8DBE34A1-43E1-45F6-9E28-8D1FF3E094CF}" type="pres">
      <dgm:prSet presAssocID="{3909B194-A956-4E1D-8B97-3B81D2581E89}" presName="chevronComposite1" presStyleCnt="0"/>
      <dgm:spPr/>
    </dgm:pt>
    <dgm:pt modelId="{FD15E977-42A8-4B5B-89C7-7AD1F7B18919}" type="pres">
      <dgm:prSet presAssocID="{3909B194-A956-4E1D-8B97-3B81D2581E89}" presName="chevron1" presStyleLbl="sibTrans2D1" presStyleIdx="0" presStyleCnt="2"/>
      <dgm:spPr/>
    </dgm:pt>
    <dgm:pt modelId="{E083D836-DBDB-4EF7-88D7-D0EC8A0C29E6}" type="pres">
      <dgm:prSet presAssocID="{3909B194-A956-4E1D-8B97-3B81D2581E89}" presName="spChevron1" presStyleCnt="0"/>
      <dgm:spPr/>
    </dgm:pt>
    <dgm:pt modelId="{B9C8E385-A03B-4189-8377-65D4E84F7496}" type="pres">
      <dgm:prSet presAssocID="{D0764CE6-EE9C-4EF1-9F2E-654BACD329D1}" presName="middle" presStyleCnt="0"/>
      <dgm:spPr/>
    </dgm:pt>
    <dgm:pt modelId="{E7FC88E5-17F0-447F-98DD-ECE9D88823E8}" type="pres">
      <dgm:prSet presAssocID="{D0764CE6-EE9C-4EF1-9F2E-654BACD329D1}" presName="parTxMid" presStyleLbl="revTx" presStyleIdx="1" presStyleCnt="2"/>
      <dgm:spPr/>
      <dgm:t>
        <a:bodyPr/>
        <a:lstStyle/>
        <a:p>
          <a:endParaRPr lang="ru-RU"/>
        </a:p>
      </dgm:t>
    </dgm:pt>
    <dgm:pt modelId="{AEB2B4F2-22BA-4E67-8707-DF912B0769FD}" type="pres">
      <dgm:prSet presAssocID="{D0764CE6-EE9C-4EF1-9F2E-654BACD329D1}" presName="spMid" presStyleCnt="0"/>
      <dgm:spPr/>
    </dgm:pt>
    <dgm:pt modelId="{046DC085-634A-406B-92B4-A721A1A3AB32}" type="pres">
      <dgm:prSet presAssocID="{F938AC34-9F6E-4E75-A675-7A110B4CB49B}" presName="chevronComposite1" presStyleCnt="0"/>
      <dgm:spPr/>
    </dgm:pt>
    <dgm:pt modelId="{B82B7444-C738-4D41-9288-6F865E8A0E7C}" type="pres">
      <dgm:prSet presAssocID="{F938AC34-9F6E-4E75-A675-7A110B4CB49B}" presName="chevron1" presStyleLbl="sibTrans2D1" presStyleIdx="1" presStyleCnt="2"/>
      <dgm:spPr/>
    </dgm:pt>
    <dgm:pt modelId="{32842962-F39F-4C27-A8E8-7A6F2682A1A2}" type="pres">
      <dgm:prSet presAssocID="{F938AC34-9F6E-4E75-A675-7A110B4CB49B}" presName="spChevron1" presStyleCnt="0"/>
      <dgm:spPr/>
    </dgm:pt>
    <dgm:pt modelId="{EDC672B0-A453-43AF-BB3C-24847D693D8B}" type="pres">
      <dgm:prSet presAssocID="{CAC37369-8CFE-41DC-B1C1-A6DE5163890C}" presName="last" presStyleCnt="0"/>
      <dgm:spPr/>
    </dgm:pt>
    <dgm:pt modelId="{E63CAD3E-AF8A-4D71-8A15-7ABB121B1B2F}" type="pres">
      <dgm:prSet presAssocID="{CAC37369-8CFE-41DC-B1C1-A6DE5163890C}" presName="circleTx" presStyleLbl="node1" presStyleIdx="18" presStyleCnt="19" custScaleX="110104" custScaleY="121528" custLinFactNeighborX="753" custLinFactNeighborY="-668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E73645F-75E1-4CE8-ABF7-763856046760}" type="pres">
      <dgm:prSet presAssocID="{CAC37369-8CFE-41DC-B1C1-A6DE5163890C}" presName="spN" presStyleCnt="0"/>
      <dgm:spPr/>
    </dgm:pt>
  </dgm:ptLst>
  <dgm:cxnLst>
    <dgm:cxn modelId="{1746C988-0500-4498-A6FD-AEEBB4195636}" srcId="{B58E6B5A-2B99-4E01-987B-3AB1E6CD38DB}" destId="{D0764CE6-EE9C-4EF1-9F2E-654BACD329D1}" srcOrd="1" destOrd="0" parTransId="{CDA8ACEA-BBEE-4A11-8ACB-C61DDE7FC743}" sibTransId="{F938AC34-9F6E-4E75-A675-7A110B4CB49B}"/>
    <dgm:cxn modelId="{68A918E1-9F11-4A0C-8B7B-73F3C06D4AB4}" type="presOf" srcId="{B58E6B5A-2B99-4E01-987B-3AB1E6CD38DB}" destId="{4B9C8278-1AED-435A-84A8-1B48BAEB966E}" srcOrd="0" destOrd="0" presId="urn:microsoft.com/office/officeart/2009/3/layout/RandomtoResultProcess"/>
    <dgm:cxn modelId="{885ACFB0-6580-4C79-95B3-E9213F291DC9}" type="presOf" srcId="{E563DEE4-B417-49FF-8C0F-0523F4EEE263}" destId="{BD5DCF83-4FC5-48B9-A6C0-A20D76A6B2E1}" srcOrd="0" destOrd="0" presId="urn:microsoft.com/office/officeart/2009/3/layout/RandomtoResultProcess"/>
    <dgm:cxn modelId="{511C0D62-C1AA-45D1-BE4C-FE68EB75E7F1}" type="presOf" srcId="{D0764CE6-EE9C-4EF1-9F2E-654BACD329D1}" destId="{E7FC88E5-17F0-447F-98DD-ECE9D88823E8}" srcOrd="0" destOrd="0" presId="urn:microsoft.com/office/officeart/2009/3/layout/RandomtoResultProcess"/>
    <dgm:cxn modelId="{78D0088B-C4D1-415C-AB13-9D71BC97CF7F}" srcId="{B58E6B5A-2B99-4E01-987B-3AB1E6CD38DB}" destId="{E563DEE4-B417-49FF-8C0F-0523F4EEE263}" srcOrd="0" destOrd="0" parTransId="{56EA3CCE-4426-491D-9BCB-E6410B16DFBD}" sibTransId="{3909B194-A956-4E1D-8B97-3B81D2581E89}"/>
    <dgm:cxn modelId="{60CAC4C1-A334-4FDE-867B-CA2D3FD6ED98}" srcId="{B58E6B5A-2B99-4E01-987B-3AB1E6CD38DB}" destId="{CAC37369-8CFE-41DC-B1C1-A6DE5163890C}" srcOrd="2" destOrd="0" parTransId="{A443C16C-1F5D-499C-AF08-145ED439E504}" sibTransId="{410C4BA8-9C00-4915-B1E4-3F64412134C9}"/>
    <dgm:cxn modelId="{2B7647CD-675F-4E73-933B-E7A24EDECC91}" type="presOf" srcId="{CAC37369-8CFE-41DC-B1C1-A6DE5163890C}" destId="{E63CAD3E-AF8A-4D71-8A15-7ABB121B1B2F}" srcOrd="0" destOrd="0" presId="urn:microsoft.com/office/officeart/2009/3/layout/RandomtoResultProcess"/>
    <dgm:cxn modelId="{1F6F9E53-49F7-4762-9D8D-4B561B889843}" type="presParOf" srcId="{4B9C8278-1AED-435A-84A8-1B48BAEB966E}" destId="{205CE820-988E-4F82-B753-80DF19939EDC}" srcOrd="0" destOrd="0" presId="urn:microsoft.com/office/officeart/2009/3/layout/RandomtoResultProcess"/>
    <dgm:cxn modelId="{1ADB7602-31F3-45A4-9B8A-AE80649A64F7}" type="presParOf" srcId="{205CE820-988E-4F82-B753-80DF19939EDC}" destId="{BD5DCF83-4FC5-48B9-A6C0-A20D76A6B2E1}" srcOrd="0" destOrd="0" presId="urn:microsoft.com/office/officeart/2009/3/layout/RandomtoResultProcess"/>
    <dgm:cxn modelId="{9FBF8931-2F50-4953-BF35-E44492EFCEC0}" type="presParOf" srcId="{205CE820-988E-4F82-B753-80DF19939EDC}" destId="{FF9C791A-0E9D-46C0-959D-3CD7664BD65B}" srcOrd="1" destOrd="0" presId="urn:microsoft.com/office/officeart/2009/3/layout/RandomtoResultProcess"/>
    <dgm:cxn modelId="{12673E75-CD69-468B-9796-7D6837B8FF54}" type="presParOf" srcId="{205CE820-988E-4F82-B753-80DF19939EDC}" destId="{55DB8D9D-70BE-4C73-9C9A-B3D7DEA053FF}" srcOrd="2" destOrd="0" presId="urn:microsoft.com/office/officeart/2009/3/layout/RandomtoResultProcess"/>
    <dgm:cxn modelId="{454BF14A-B1CB-487D-ACA6-28FEE32D9C2A}" type="presParOf" srcId="{205CE820-988E-4F82-B753-80DF19939EDC}" destId="{B42031B9-B729-4815-8D3B-3A44B48B864E}" srcOrd="3" destOrd="0" presId="urn:microsoft.com/office/officeart/2009/3/layout/RandomtoResultProcess"/>
    <dgm:cxn modelId="{FB65C369-6AB4-40F3-9E49-263BD6F6CE67}" type="presParOf" srcId="{205CE820-988E-4F82-B753-80DF19939EDC}" destId="{E7EFD0DD-63C4-4ACD-BECD-7905409382E8}" srcOrd="4" destOrd="0" presId="urn:microsoft.com/office/officeart/2009/3/layout/RandomtoResultProcess"/>
    <dgm:cxn modelId="{2EC9AA45-523E-48DB-86D6-0ACC4BDD9593}" type="presParOf" srcId="{205CE820-988E-4F82-B753-80DF19939EDC}" destId="{F0C1D045-EF25-40D7-98F1-4E677755574D}" srcOrd="5" destOrd="0" presId="urn:microsoft.com/office/officeart/2009/3/layout/RandomtoResultProcess"/>
    <dgm:cxn modelId="{575AAE91-3F4D-4117-A31A-5AB4F5B098F5}" type="presParOf" srcId="{205CE820-988E-4F82-B753-80DF19939EDC}" destId="{7CBEFF9D-E862-4FBB-B878-6FA773291A5F}" srcOrd="6" destOrd="0" presId="urn:microsoft.com/office/officeart/2009/3/layout/RandomtoResultProcess"/>
    <dgm:cxn modelId="{1195B4A0-13C7-406A-AF45-4E0D7194051E}" type="presParOf" srcId="{205CE820-988E-4F82-B753-80DF19939EDC}" destId="{0763FCCC-165D-4D18-866A-30209491F8E7}" srcOrd="7" destOrd="0" presId="urn:microsoft.com/office/officeart/2009/3/layout/RandomtoResultProcess"/>
    <dgm:cxn modelId="{B103A0A7-9E78-452A-8187-4DB44A34F9C9}" type="presParOf" srcId="{205CE820-988E-4F82-B753-80DF19939EDC}" destId="{BAE933E5-42D3-4966-AE20-C06530AB5F34}" srcOrd="8" destOrd="0" presId="urn:microsoft.com/office/officeart/2009/3/layout/RandomtoResultProcess"/>
    <dgm:cxn modelId="{FCE50A2A-50D9-46D0-B88E-C5123D88DD46}" type="presParOf" srcId="{205CE820-988E-4F82-B753-80DF19939EDC}" destId="{385D5454-D167-425D-B378-55FC28BE28FB}" srcOrd="9" destOrd="0" presId="urn:microsoft.com/office/officeart/2009/3/layout/RandomtoResultProcess"/>
    <dgm:cxn modelId="{15FBB225-45D4-41CF-A16F-0D7D4AA9B087}" type="presParOf" srcId="{205CE820-988E-4F82-B753-80DF19939EDC}" destId="{FF37AB41-B3DD-4400-AED4-88FB35A988FA}" srcOrd="10" destOrd="0" presId="urn:microsoft.com/office/officeart/2009/3/layout/RandomtoResultProcess"/>
    <dgm:cxn modelId="{FE330EA2-C59D-430C-88F4-781389FED92F}" type="presParOf" srcId="{205CE820-988E-4F82-B753-80DF19939EDC}" destId="{0643C2CD-139F-406C-B3D7-16357D10637D}" srcOrd="11" destOrd="0" presId="urn:microsoft.com/office/officeart/2009/3/layout/RandomtoResultProcess"/>
    <dgm:cxn modelId="{DA5E96EE-C952-4AAA-9269-A6675009CABB}" type="presParOf" srcId="{205CE820-988E-4F82-B753-80DF19939EDC}" destId="{648822A4-7AB9-4C49-A63E-DF3D76F83C70}" srcOrd="12" destOrd="0" presId="urn:microsoft.com/office/officeart/2009/3/layout/RandomtoResultProcess"/>
    <dgm:cxn modelId="{B5D4A2AE-5A5E-4334-9570-9434B7F1B37F}" type="presParOf" srcId="{205CE820-988E-4F82-B753-80DF19939EDC}" destId="{70CB0DD5-164E-4C04-9081-3F05781F0483}" srcOrd="13" destOrd="0" presId="urn:microsoft.com/office/officeart/2009/3/layout/RandomtoResultProcess"/>
    <dgm:cxn modelId="{9E4EEFBA-F7E8-4C4A-984A-E311733A0724}" type="presParOf" srcId="{205CE820-988E-4F82-B753-80DF19939EDC}" destId="{9CB712BB-907A-476C-956C-23456FD18212}" srcOrd="14" destOrd="0" presId="urn:microsoft.com/office/officeart/2009/3/layout/RandomtoResultProcess"/>
    <dgm:cxn modelId="{DE73576F-636D-4299-8FC0-DCC578963DC6}" type="presParOf" srcId="{205CE820-988E-4F82-B753-80DF19939EDC}" destId="{446A250A-F2DD-4BF9-94C5-F190F7C98DDE}" srcOrd="15" destOrd="0" presId="urn:microsoft.com/office/officeart/2009/3/layout/RandomtoResultProcess"/>
    <dgm:cxn modelId="{313DB59F-1EE3-451A-88E7-E5125999AD79}" type="presParOf" srcId="{205CE820-988E-4F82-B753-80DF19939EDC}" destId="{0F1A27EA-4A14-41BE-870F-37E5BD4467D2}" srcOrd="16" destOrd="0" presId="urn:microsoft.com/office/officeart/2009/3/layout/RandomtoResultProcess"/>
    <dgm:cxn modelId="{DD821F7C-3789-4743-B365-5BBAB7A69410}" type="presParOf" srcId="{205CE820-988E-4F82-B753-80DF19939EDC}" destId="{F4CCF8CD-E484-4B9E-976E-A592258FF78B}" srcOrd="17" destOrd="0" presId="urn:microsoft.com/office/officeart/2009/3/layout/RandomtoResultProcess"/>
    <dgm:cxn modelId="{86ABFEE4-6CF2-4A09-BC09-723812F7D435}" type="presParOf" srcId="{205CE820-988E-4F82-B753-80DF19939EDC}" destId="{25987E34-F77F-451A-8681-9E55639D0FB7}" srcOrd="18" destOrd="0" presId="urn:microsoft.com/office/officeart/2009/3/layout/RandomtoResultProcess"/>
    <dgm:cxn modelId="{308D28E2-5091-4E9F-9C2B-221D3D670109}" type="presParOf" srcId="{4B9C8278-1AED-435A-84A8-1B48BAEB966E}" destId="{8DBE34A1-43E1-45F6-9E28-8D1FF3E094CF}" srcOrd="1" destOrd="0" presId="urn:microsoft.com/office/officeart/2009/3/layout/RandomtoResultProcess"/>
    <dgm:cxn modelId="{8850C4DD-2473-40FB-926C-CC7FCB710326}" type="presParOf" srcId="{8DBE34A1-43E1-45F6-9E28-8D1FF3E094CF}" destId="{FD15E977-42A8-4B5B-89C7-7AD1F7B18919}" srcOrd="0" destOrd="0" presId="urn:microsoft.com/office/officeart/2009/3/layout/RandomtoResultProcess"/>
    <dgm:cxn modelId="{D7050A9A-3457-4325-ADC5-3B834EA25D91}" type="presParOf" srcId="{8DBE34A1-43E1-45F6-9E28-8D1FF3E094CF}" destId="{E083D836-DBDB-4EF7-88D7-D0EC8A0C29E6}" srcOrd="1" destOrd="0" presId="urn:microsoft.com/office/officeart/2009/3/layout/RandomtoResultProcess"/>
    <dgm:cxn modelId="{AB2616CA-A33F-4DD5-B233-C6FD255E7D35}" type="presParOf" srcId="{4B9C8278-1AED-435A-84A8-1B48BAEB966E}" destId="{B9C8E385-A03B-4189-8377-65D4E84F7496}" srcOrd="2" destOrd="0" presId="urn:microsoft.com/office/officeart/2009/3/layout/RandomtoResultProcess"/>
    <dgm:cxn modelId="{988E79F0-3E77-4B07-8C51-2D9B84D9E638}" type="presParOf" srcId="{B9C8E385-A03B-4189-8377-65D4E84F7496}" destId="{E7FC88E5-17F0-447F-98DD-ECE9D88823E8}" srcOrd="0" destOrd="0" presId="urn:microsoft.com/office/officeart/2009/3/layout/RandomtoResultProcess"/>
    <dgm:cxn modelId="{9BC299B9-7530-4A2E-B2C3-05A6339BF95D}" type="presParOf" srcId="{B9C8E385-A03B-4189-8377-65D4E84F7496}" destId="{AEB2B4F2-22BA-4E67-8707-DF912B0769FD}" srcOrd="1" destOrd="0" presId="urn:microsoft.com/office/officeart/2009/3/layout/RandomtoResultProcess"/>
    <dgm:cxn modelId="{1A683A20-A5CC-4739-B666-ACE261ADD2BA}" type="presParOf" srcId="{4B9C8278-1AED-435A-84A8-1B48BAEB966E}" destId="{046DC085-634A-406B-92B4-A721A1A3AB32}" srcOrd="3" destOrd="0" presId="urn:microsoft.com/office/officeart/2009/3/layout/RandomtoResultProcess"/>
    <dgm:cxn modelId="{51353F79-617D-4A64-8C55-FBD692424ACB}" type="presParOf" srcId="{046DC085-634A-406B-92B4-A721A1A3AB32}" destId="{B82B7444-C738-4D41-9288-6F865E8A0E7C}" srcOrd="0" destOrd="0" presId="urn:microsoft.com/office/officeart/2009/3/layout/RandomtoResultProcess"/>
    <dgm:cxn modelId="{AD661597-B3C6-4FC7-B60A-E521D5F9EE50}" type="presParOf" srcId="{046DC085-634A-406B-92B4-A721A1A3AB32}" destId="{32842962-F39F-4C27-A8E8-7A6F2682A1A2}" srcOrd="1" destOrd="0" presId="urn:microsoft.com/office/officeart/2009/3/layout/RandomtoResultProcess"/>
    <dgm:cxn modelId="{34F53706-9833-4898-8AB9-D9AA6FEDDA04}" type="presParOf" srcId="{4B9C8278-1AED-435A-84A8-1B48BAEB966E}" destId="{EDC672B0-A453-43AF-BB3C-24847D693D8B}" srcOrd="4" destOrd="0" presId="urn:microsoft.com/office/officeart/2009/3/layout/RandomtoResultProcess"/>
    <dgm:cxn modelId="{99055A4F-C558-411E-9137-710A3E8C71E8}" type="presParOf" srcId="{EDC672B0-A453-43AF-BB3C-24847D693D8B}" destId="{E63CAD3E-AF8A-4D71-8A15-7ABB121B1B2F}" srcOrd="0" destOrd="0" presId="urn:microsoft.com/office/officeart/2009/3/layout/RandomtoResultProcess"/>
    <dgm:cxn modelId="{045CB457-8382-45F2-9E34-0933AD9B97EE}" type="presParOf" srcId="{EDC672B0-A453-43AF-BB3C-24847D693D8B}" destId="{0E73645F-75E1-4CE8-ABF7-763856046760}" srcOrd="1" destOrd="0" presId="urn:microsoft.com/office/officeart/2009/3/layout/RandomtoResult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90848-0BB6-4DA0-BCC9-DAA15C6EC222}" type="doc">
      <dgm:prSet loTypeId="urn:microsoft.com/office/officeart/2005/8/layout/bProcess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98289E53-E687-4FED-8C84-2D151B176F7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Становление культуры ЗОЖ дошкольников </a:t>
          </a:r>
          <a:endParaRPr lang="ru-RU" sz="1800" dirty="0">
            <a:solidFill>
              <a:srgbClr val="002060"/>
            </a:solidFill>
          </a:endParaRPr>
        </a:p>
      </dgm:t>
    </dgm:pt>
    <dgm:pt modelId="{72C9568E-80B7-4F22-B9D2-C762A5A8EE8F}" type="parTrans" cxnId="{E05037DB-8C7A-4AA8-AB09-2B5E6F11E27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BAD1D69-0D7B-48DC-809D-82832B15065C}" type="sibTrans" cxnId="{E05037DB-8C7A-4AA8-AB09-2B5E6F11E27F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BC02BC7-67F7-4CB1-96B4-F9CCB97F7CA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Формирование мотивационной сферы детей </a:t>
          </a:r>
          <a:endParaRPr lang="ru-RU" sz="1800" dirty="0">
            <a:solidFill>
              <a:srgbClr val="002060"/>
            </a:solidFill>
          </a:endParaRPr>
        </a:p>
      </dgm:t>
    </dgm:pt>
    <dgm:pt modelId="{D326EB74-DAA6-44BD-B5C4-7BB145D7A8EE}" type="parTrans" cxnId="{EEF07600-08F1-4CB1-89EC-9E86F09C7B0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1A7BA95-2B51-4689-9285-D4A15A83F43D}" type="sibTrans" cxnId="{EEF07600-08F1-4CB1-89EC-9E86F09C7B02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D95218B-0AB2-4F78-8F08-80D48B7829CE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В дошкольном возрасте приобретает осознанный познавательный характер</a:t>
          </a:r>
          <a:endParaRPr lang="ru-RU" sz="1800" dirty="0">
            <a:solidFill>
              <a:srgbClr val="002060"/>
            </a:solidFill>
          </a:endParaRPr>
        </a:p>
      </dgm:t>
    </dgm:pt>
    <dgm:pt modelId="{68F01B27-CCD4-477F-96F6-02447A35ED7B}" type="parTrans" cxnId="{5C2D65B7-E0AB-43EF-85BA-EB44E070DBF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3CA6ADC-8B68-467C-821A-FDE6A685CC25}" type="sibTrans" cxnId="{5C2D65B7-E0AB-43EF-85BA-EB44E070DBF2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33DC3EF-A714-4922-8C70-17E3329F89D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2060"/>
              </a:solidFill>
            </a:rPr>
            <a:t>Обеспечивает  положительную  динамику показателей, характеризующих здоровье детей и их ориентацию на здоровый образ жизни.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rgbClr val="002060"/>
            </a:solidFill>
          </a:endParaRPr>
        </a:p>
      </dgm:t>
    </dgm:pt>
    <dgm:pt modelId="{CCB615DE-B3D9-4FFB-A64C-8FF881882155}" type="parTrans" cxnId="{2E94C6ED-417A-4520-89B2-FD52FD1E402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F7EF05A-8CF4-4606-BA49-E06979FDD366}" type="sibTrans" cxnId="{2E94C6ED-417A-4520-89B2-FD52FD1E402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3792C1A-9C89-4CCC-B9EF-4297DBF20EB4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Совместная  целенаправленная деятельность  родителей и педагогов </a:t>
          </a:r>
          <a:endParaRPr lang="ru-RU" sz="1800" dirty="0">
            <a:solidFill>
              <a:srgbClr val="002060"/>
            </a:solidFill>
          </a:endParaRPr>
        </a:p>
      </dgm:t>
    </dgm:pt>
    <dgm:pt modelId="{00947837-3D36-45F9-B836-7B41E6A9500D}" type="parTrans" cxnId="{01577CB7-E1E0-48FF-98DD-8AB8BFAA777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955EC7D-D07E-4516-80E2-CD527EEE34EE}" type="sibTrans" cxnId="{01577CB7-E1E0-48FF-98DD-8AB8BFAA7776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09B8DA9-0A84-480B-BB23-F9E664161570}" type="pres">
      <dgm:prSet presAssocID="{3C290848-0BB6-4DA0-BCC9-DAA15C6EC2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06CA8-6B3F-4160-959A-716ACA38F1C5}" type="pres">
      <dgm:prSet presAssocID="{98289E53-E687-4FED-8C84-2D151B176F79}" presName="node" presStyleLbl="node1" presStyleIdx="0" presStyleCnt="5" custScaleX="141624" custLinFactNeighborX="436" custLinFactNeighborY="-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656BC-2A7D-4A87-B4CB-E7834321C785}" type="pres">
      <dgm:prSet presAssocID="{7BAD1D69-0D7B-48DC-809D-82832B15065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C3701BF-469E-4495-8C69-DB8DCFA669B7}" type="pres">
      <dgm:prSet presAssocID="{7BAD1D69-0D7B-48DC-809D-82832B15065C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6472448C-6851-4E8B-8B81-B80A5FDDCE2A}" type="pres">
      <dgm:prSet presAssocID="{9BC02BC7-67F7-4CB1-96B4-F9CCB97F7CA8}" presName="node" presStyleLbl="node1" presStyleIdx="1" presStyleCnt="5" custScaleX="112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710E4-51C2-45EF-910B-9CAA605EA1C7}" type="pres">
      <dgm:prSet presAssocID="{E1A7BA95-2B51-4689-9285-D4A15A83F43D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7FC7EC8-9E34-4830-92E0-FC4C5FFDC9B2}" type="pres">
      <dgm:prSet presAssocID="{E1A7BA95-2B51-4689-9285-D4A15A83F43D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432DE89F-E42E-4EA1-AB8F-167F788E291B}" type="pres">
      <dgm:prSet presAssocID="{7D95218B-0AB2-4F78-8F08-80D48B7829CE}" presName="node" presStyleLbl="node1" presStyleIdx="2" presStyleCnt="5" custScaleX="15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32EBD-2ABA-47B1-BBC4-097671D3FAFD}" type="pres">
      <dgm:prSet presAssocID="{03CA6ADC-8B68-467C-821A-FDE6A685CC2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11707868-7FD4-4CD2-AC5F-C6D58C5611AB}" type="pres">
      <dgm:prSet presAssocID="{03CA6ADC-8B68-467C-821A-FDE6A685CC25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C9FB4F2B-7FAB-490B-80BC-145533640628}" type="pres">
      <dgm:prSet presAssocID="{43792C1A-9C89-4CCC-B9EF-4297DBF20EB4}" presName="node" presStyleLbl="node1" presStyleIdx="3" presStyleCnt="5" custScaleX="135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2497A-7E84-4280-AE38-D103DD5CFCC3}" type="pres">
      <dgm:prSet presAssocID="{8955EC7D-D07E-4516-80E2-CD527EEE34EE}" presName="sibTrans" presStyleLbl="sibTrans1D1" presStyleIdx="3" presStyleCnt="4"/>
      <dgm:spPr/>
      <dgm:t>
        <a:bodyPr/>
        <a:lstStyle/>
        <a:p>
          <a:endParaRPr lang="ru-RU"/>
        </a:p>
      </dgm:t>
    </dgm:pt>
    <dgm:pt modelId="{F730793F-562E-41ED-A1DD-621C6C1DA99F}" type="pres">
      <dgm:prSet presAssocID="{8955EC7D-D07E-4516-80E2-CD527EEE34EE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34E2C6A1-3A40-49B5-B159-08789C8A9F03}" type="pres">
      <dgm:prSet presAssocID="{233DC3EF-A714-4922-8C70-17E3329F89D8}" presName="node" presStyleLbl="node1" presStyleIdx="4" presStyleCnt="5" custScaleX="30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4C6ED-417A-4520-89B2-FD52FD1E4028}" srcId="{3C290848-0BB6-4DA0-BCC9-DAA15C6EC222}" destId="{233DC3EF-A714-4922-8C70-17E3329F89D8}" srcOrd="4" destOrd="0" parTransId="{CCB615DE-B3D9-4FFB-A64C-8FF881882155}" sibTransId="{2F7EF05A-8CF4-4606-BA49-E06979FDD366}"/>
    <dgm:cxn modelId="{0048D6FE-9E13-4D12-98E2-6E2560883E12}" type="presOf" srcId="{7D95218B-0AB2-4F78-8F08-80D48B7829CE}" destId="{432DE89F-E42E-4EA1-AB8F-167F788E291B}" srcOrd="0" destOrd="0" presId="urn:microsoft.com/office/officeart/2005/8/layout/bProcess3"/>
    <dgm:cxn modelId="{EEF07600-08F1-4CB1-89EC-9E86F09C7B02}" srcId="{3C290848-0BB6-4DA0-BCC9-DAA15C6EC222}" destId="{9BC02BC7-67F7-4CB1-96B4-F9CCB97F7CA8}" srcOrd="1" destOrd="0" parTransId="{D326EB74-DAA6-44BD-B5C4-7BB145D7A8EE}" sibTransId="{E1A7BA95-2B51-4689-9285-D4A15A83F43D}"/>
    <dgm:cxn modelId="{1A3F6CCA-C066-4FBE-A41D-84A49E50A8C3}" type="presOf" srcId="{7BAD1D69-0D7B-48DC-809D-82832B15065C}" destId="{2C3701BF-469E-4495-8C69-DB8DCFA669B7}" srcOrd="1" destOrd="0" presId="urn:microsoft.com/office/officeart/2005/8/layout/bProcess3"/>
    <dgm:cxn modelId="{B79F405F-3404-478E-A0DB-89BDFB8F65E7}" type="presOf" srcId="{03CA6ADC-8B68-467C-821A-FDE6A685CC25}" destId="{11707868-7FD4-4CD2-AC5F-C6D58C5611AB}" srcOrd="1" destOrd="0" presId="urn:microsoft.com/office/officeart/2005/8/layout/bProcess3"/>
    <dgm:cxn modelId="{01577CB7-E1E0-48FF-98DD-8AB8BFAA7776}" srcId="{3C290848-0BB6-4DA0-BCC9-DAA15C6EC222}" destId="{43792C1A-9C89-4CCC-B9EF-4297DBF20EB4}" srcOrd="3" destOrd="0" parTransId="{00947837-3D36-45F9-B836-7B41E6A9500D}" sibTransId="{8955EC7D-D07E-4516-80E2-CD527EEE34EE}"/>
    <dgm:cxn modelId="{E05037DB-8C7A-4AA8-AB09-2B5E6F11E27F}" srcId="{3C290848-0BB6-4DA0-BCC9-DAA15C6EC222}" destId="{98289E53-E687-4FED-8C84-2D151B176F79}" srcOrd="0" destOrd="0" parTransId="{72C9568E-80B7-4F22-B9D2-C762A5A8EE8F}" sibTransId="{7BAD1D69-0D7B-48DC-809D-82832B15065C}"/>
    <dgm:cxn modelId="{00373419-5730-4897-8644-FFAED8AC5636}" type="presOf" srcId="{3C290848-0BB6-4DA0-BCC9-DAA15C6EC222}" destId="{509B8DA9-0A84-480B-BB23-F9E664161570}" srcOrd="0" destOrd="0" presId="urn:microsoft.com/office/officeart/2005/8/layout/bProcess3"/>
    <dgm:cxn modelId="{2F2BAD05-970B-40E2-AD60-B61E94AAE7D1}" type="presOf" srcId="{9BC02BC7-67F7-4CB1-96B4-F9CCB97F7CA8}" destId="{6472448C-6851-4E8B-8B81-B80A5FDDCE2A}" srcOrd="0" destOrd="0" presId="urn:microsoft.com/office/officeart/2005/8/layout/bProcess3"/>
    <dgm:cxn modelId="{1999ED9D-DE86-4E99-B4F0-39E8DA7F2C0D}" type="presOf" srcId="{43792C1A-9C89-4CCC-B9EF-4297DBF20EB4}" destId="{C9FB4F2B-7FAB-490B-80BC-145533640628}" srcOrd="0" destOrd="0" presId="urn:microsoft.com/office/officeart/2005/8/layout/bProcess3"/>
    <dgm:cxn modelId="{5715D499-0581-4707-AB3D-2E9EC5674AE4}" type="presOf" srcId="{E1A7BA95-2B51-4689-9285-D4A15A83F43D}" destId="{D7FC7EC8-9E34-4830-92E0-FC4C5FFDC9B2}" srcOrd="1" destOrd="0" presId="urn:microsoft.com/office/officeart/2005/8/layout/bProcess3"/>
    <dgm:cxn modelId="{C15EE865-E42E-47D7-9D49-4A0B67C697AE}" type="presOf" srcId="{8955EC7D-D07E-4516-80E2-CD527EEE34EE}" destId="{E392497A-7E84-4280-AE38-D103DD5CFCC3}" srcOrd="0" destOrd="0" presId="urn:microsoft.com/office/officeart/2005/8/layout/bProcess3"/>
    <dgm:cxn modelId="{BDDF4F9A-F1CB-426A-B91E-29B0F4863013}" type="presOf" srcId="{7BAD1D69-0D7B-48DC-809D-82832B15065C}" destId="{709656BC-2A7D-4A87-B4CB-E7834321C785}" srcOrd="0" destOrd="0" presId="urn:microsoft.com/office/officeart/2005/8/layout/bProcess3"/>
    <dgm:cxn modelId="{D77CFD1D-B517-400D-9BDD-528337F55246}" type="presOf" srcId="{03CA6ADC-8B68-467C-821A-FDE6A685CC25}" destId="{27132EBD-2ABA-47B1-BBC4-097671D3FAFD}" srcOrd="0" destOrd="0" presId="urn:microsoft.com/office/officeart/2005/8/layout/bProcess3"/>
    <dgm:cxn modelId="{5C2D65B7-E0AB-43EF-85BA-EB44E070DBF2}" srcId="{3C290848-0BB6-4DA0-BCC9-DAA15C6EC222}" destId="{7D95218B-0AB2-4F78-8F08-80D48B7829CE}" srcOrd="2" destOrd="0" parTransId="{68F01B27-CCD4-477F-96F6-02447A35ED7B}" sibTransId="{03CA6ADC-8B68-467C-821A-FDE6A685CC25}"/>
    <dgm:cxn modelId="{91C5D972-6E3D-463F-BE59-43D2D3DC5819}" type="presOf" srcId="{E1A7BA95-2B51-4689-9285-D4A15A83F43D}" destId="{17D710E4-51C2-45EF-910B-9CAA605EA1C7}" srcOrd="0" destOrd="0" presId="urn:microsoft.com/office/officeart/2005/8/layout/bProcess3"/>
    <dgm:cxn modelId="{ECFFA823-873F-415B-8849-A42192C965F3}" type="presOf" srcId="{8955EC7D-D07E-4516-80E2-CD527EEE34EE}" destId="{F730793F-562E-41ED-A1DD-621C6C1DA99F}" srcOrd="1" destOrd="0" presId="urn:microsoft.com/office/officeart/2005/8/layout/bProcess3"/>
    <dgm:cxn modelId="{EFAACEED-6D6E-49E6-B1D0-CEEABEE86F8E}" type="presOf" srcId="{98289E53-E687-4FED-8C84-2D151B176F79}" destId="{9C506CA8-6B3F-4160-959A-716ACA38F1C5}" srcOrd="0" destOrd="0" presId="urn:microsoft.com/office/officeart/2005/8/layout/bProcess3"/>
    <dgm:cxn modelId="{7CEC8A88-88C5-4FB5-A7D9-B34EE87E8628}" type="presOf" srcId="{233DC3EF-A714-4922-8C70-17E3329F89D8}" destId="{34E2C6A1-3A40-49B5-B159-08789C8A9F03}" srcOrd="0" destOrd="0" presId="urn:microsoft.com/office/officeart/2005/8/layout/bProcess3"/>
    <dgm:cxn modelId="{71C38D53-D05D-41B3-A710-DF7463CBA301}" type="presParOf" srcId="{509B8DA9-0A84-480B-BB23-F9E664161570}" destId="{9C506CA8-6B3F-4160-959A-716ACA38F1C5}" srcOrd="0" destOrd="0" presId="urn:microsoft.com/office/officeart/2005/8/layout/bProcess3"/>
    <dgm:cxn modelId="{4C3C9A02-7E46-4A52-9BFD-4DFAFB131092}" type="presParOf" srcId="{509B8DA9-0A84-480B-BB23-F9E664161570}" destId="{709656BC-2A7D-4A87-B4CB-E7834321C785}" srcOrd="1" destOrd="0" presId="urn:microsoft.com/office/officeart/2005/8/layout/bProcess3"/>
    <dgm:cxn modelId="{A9C8415F-6A8D-43BD-A445-9D559B3C6854}" type="presParOf" srcId="{709656BC-2A7D-4A87-B4CB-E7834321C785}" destId="{2C3701BF-469E-4495-8C69-DB8DCFA669B7}" srcOrd="0" destOrd="0" presId="urn:microsoft.com/office/officeart/2005/8/layout/bProcess3"/>
    <dgm:cxn modelId="{C6C12E40-16C5-46E9-989A-957D3CE0E2E3}" type="presParOf" srcId="{509B8DA9-0A84-480B-BB23-F9E664161570}" destId="{6472448C-6851-4E8B-8B81-B80A5FDDCE2A}" srcOrd="2" destOrd="0" presId="urn:microsoft.com/office/officeart/2005/8/layout/bProcess3"/>
    <dgm:cxn modelId="{4478D158-4D9B-407B-B253-EE90C48091A5}" type="presParOf" srcId="{509B8DA9-0A84-480B-BB23-F9E664161570}" destId="{17D710E4-51C2-45EF-910B-9CAA605EA1C7}" srcOrd="3" destOrd="0" presId="urn:microsoft.com/office/officeart/2005/8/layout/bProcess3"/>
    <dgm:cxn modelId="{309B0EB3-3C33-4302-9FE4-7B8683020C01}" type="presParOf" srcId="{17D710E4-51C2-45EF-910B-9CAA605EA1C7}" destId="{D7FC7EC8-9E34-4830-92E0-FC4C5FFDC9B2}" srcOrd="0" destOrd="0" presId="urn:microsoft.com/office/officeart/2005/8/layout/bProcess3"/>
    <dgm:cxn modelId="{37556781-9E25-4621-AB7A-A03D8A7B514B}" type="presParOf" srcId="{509B8DA9-0A84-480B-BB23-F9E664161570}" destId="{432DE89F-E42E-4EA1-AB8F-167F788E291B}" srcOrd="4" destOrd="0" presId="urn:microsoft.com/office/officeart/2005/8/layout/bProcess3"/>
    <dgm:cxn modelId="{BBCE17F1-B896-44C0-B0A8-F36477353F75}" type="presParOf" srcId="{509B8DA9-0A84-480B-BB23-F9E664161570}" destId="{27132EBD-2ABA-47B1-BBC4-097671D3FAFD}" srcOrd="5" destOrd="0" presId="urn:microsoft.com/office/officeart/2005/8/layout/bProcess3"/>
    <dgm:cxn modelId="{E110B456-EEB7-49B8-97E2-8BBA834902DE}" type="presParOf" srcId="{27132EBD-2ABA-47B1-BBC4-097671D3FAFD}" destId="{11707868-7FD4-4CD2-AC5F-C6D58C5611AB}" srcOrd="0" destOrd="0" presId="urn:microsoft.com/office/officeart/2005/8/layout/bProcess3"/>
    <dgm:cxn modelId="{44C22E03-4BB0-409A-813F-D3269F0F0C9D}" type="presParOf" srcId="{509B8DA9-0A84-480B-BB23-F9E664161570}" destId="{C9FB4F2B-7FAB-490B-80BC-145533640628}" srcOrd="6" destOrd="0" presId="urn:microsoft.com/office/officeart/2005/8/layout/bProcess3"/>
    <dgm:cxn modelId="{EEC9DAAE-9762-438D-9F13-8206DA0338A4}" type="presParOf" srcId="{509B8DA9-0A84-480B-BB23-F9E664161570}" destId="{E392497A-7E84-4280-AE38-D103DD5CFCC3}" srcOrd="7" destOrd="0" presId="urn:microsoft.com/office/officeart/2005/8/layout/bProcess3"/>
    <dgm:cxn modelId="{D57F799A-9827-4A91-811B-A2079A2532D9}" type="presParOf" srcId="{E392497A-7E84-4280-AE38-D103DD5CFCC3}" destId="{F730793F-562E-41ED-A1DD-621C6C1DA99F}" srcOrd="0" destOrd="0" presId="urn:microsoft.com/office/officeart/2005/8/layout/bProcess3"/>
    <dgm:cxn modelId="{9B632934-6939-4FDA-87B0-9067FFAA6503}" type="presParOf" srcId="{509B8DA9-0A84-480B-BB23-F9E664161570}" destId="{34E2C6A1-3A40-49B5-B159-08789C8A9F03}" srcOrd="8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4585DE-1024-47C5-9ACD-D8F87D9630B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2920758-5C4C-49BD-A8CB-8D70E031A680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6AEBFCC5-354F-4F82-B1F8-D3266EB24B57}" type="parTrans" cxnId="{23FDD069-511C-41B3-8CC4-D13BAD2659F5}">
      <dgm:prSet/>
      <dgm:spPr/>
      <dgm:t>
        <a:bodyPr/>
        <a:lstStyle/>
        <a:p>
          <a:endParaRPr lang="ru-RU"/>
        </a:p>
      </dgm:t>
    </dgm:pt>
    <dgm:pt modelId="{5A360A61-6BFF-4396-A351-6571F3A44A86}" type="sibTrans" cxnId="{23FDD069-511C-41B3-8CC4-D13BAD2659F5}">
      <dgm:prSet/>
      <dgm:spPr/>
      <dgm:t>
        <a:bodyPr/>
        <a:lstStyle/>
        <a:p>
          <a:endParaRPr lang="ru-RU"/>
        </a:p>
      </dgm:t>
    </dgm:pt>
    <dgm:pt modelId="{8E489500-3530-43D4-A67A-95D812E1389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Объективная необходимость в организации взаимодействия ДОУ и семьи в приобщении  дошкольников к ЗОЖ</a:t>
          </a:r>
          <a:endParaRPr lang="ru-RU" sz="1800" dirty="0">
            <a:solidFill>
              <a:srgbClr val="002060"/>
            </a:solidFill>
          </a:endParaRPr>
        </a:p>
      </dgm:t>
    </dgm:pt>
    <dgm:pt modelId="{768FAB6D-2447-465F-A773-FE02FA8D925B}" type="parTrans" cxnId="{32C46B96-8FAD-40A3-A545-0F323632BB73}">
      <dgm:prSet/>
      <dgm:spPr/>
      <dgm:t>
        <a:bodyPr/>
        <a:lstStyle/>
        <a:p>
          <a:endParaRPr lang="ru-RU"/>
        </a:p>
      </dgm:t>
    </dgm:pt>
    <dgm:pt modelId="{2710F7F3-5CA8-405D-B150-F7D9518BEF0C}" type="sibTrans" cxnId="{32C46B96-8FAD-40A3-A545-0F323632BB73}">
      <dgm:prSet/>
      <dgm:spPr/>
      <dgm:t>
        <a:bodyPr/>
        <a:lstStyle/>
        <a:p>
          <a:endParaRPr lang="ru-RU"/>
        </a:p>
      </dgm:t>
    </dgm:pt>
    <dgm:pt modelId="{67B94BD1-2107-408E-A4F6-32D462C7B123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51CEB47-BAB8-4F64-A176-DA09BBE3997D}" type="parTrans" cxnId="{F69D8489-2F2A-4079-AB58-76AC0CD17CDB}">
      <dgm:prSet/>
      <dgm:spPr/>
      <dgm:t>
        <a:bodyPr/>
        <a:lstStyle/>
        <a:p>
          <a:endParaRPr lang="ru-RU"/>
        </a:p>
      </dgm:t>
    </dgm:pt>
    <dgm:pt modelId="{60A4F705-EC68-4C48-9B3F-7A713CDC83EF}" type="sibTrans" cxnId="{F69D8489-2F2A-4079-AB58-76AC0CD17CDB}">
      <dgm:prSet/>
      <dgm:spPr/>
      <dgm:t>
        <a:bodyPr/>
        <a:lstStyle/>
        <a:p>
          <a:endParaRPr lang="ru-RU"/>
        </a:p>
      </dgm:t>
    </dgm:pt>
    <dgm:pt modelId="{8D295575-4E7C-4531-90E9-ED43A895035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Недостаточная методическая разработанность этой проблемы в рамках образовательного процесса дошкольного учреждения</a:t>
          </a:r>
          <a:endParaRPr lang="ru-RU" sz="1800" dirty="0">
            <a:solidFill>
              <a:srgbClr val="002060"/>
            </a:solidFill>
          </a:endParaRPr>
        </a:p>
      </dgm:t>
    </dgm:pt>
    <dgm:pt modelId="{AFBD2AB2-36FA-42FB-B4B1-91FA87373EDC}" type="parTrans" cxnId="{5FB825E0-61DD-4B0D-A383-47DA1857AE2B}">
      <dgm:prSet/>
      <dgm:spPr/>
      <dgm:t>
        <a:bodyPr/>
        <a:lstStyle/>
        <a:p>
          <a:endParaRPr lang="ru-RU"/>
        </a:p>
      </dgm:t>
    </dgm:pt>
    <dgm:pt modelId="{D2D0CB74-D9E7-4394-84F3-6A8ACF9A2980}" type="sibTrans" cxnId="{5FB825E0-61DD-4B0D-A383-47DA1857AE2B}">
      <dgm:prSet/>
      <dgm:spPr/>
      <dgm:t>
        <a:bodyPr/>
        <a:lstStyle/>
        <a:p>
          <a:endParaRPr lang="ru-RU"/>
        </a:p>
      </dgm:t>
    </dgm:pt>
    <dgm:pt modelId="{EADDB723-CD11-44A5-A308-B054EB005298}" type="pres">
      <dgm:prSet presAssocID="{5A4585DE-1024-47C5-9ACD-D8F87D9630B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CB903-5A14-4F80-8896-BE49B5FD7984}" type="pres">
      <dgm:prSet presAssocID="{5A4585DE-1024-47C5-9ACD-D8F87D9630B2}" presName="Background" presStyleLbl="node1" presStyleIdx="0" presStyleCnt="1" custScaleX="201723" custScaleY="136624" custLinFactNeighborX="0" custLinFactNeighborY="-9064"/>
      <dgm:spPr/>
    </dgm:pt>
    <dgm:pt modelId="{B5E61EED-502B-4891-BF68-0FAF79FFC094}" type="pres">
      <dgm:prSet presAssocID="{5A4585DE-1024-47C5-9ACD-D8F87D9630B2}" presName="Divider" presStyleLbl="callout" presStyleIdx="0" presStyleCnt="1"/>
      <dgm:spPr/>
    </dgm:pt>
    <dgm:pt modelId="{519833DE-F6CE-4429-A1E7-6EC1F6F4C131}" type="pres">
      <dgm:prSet presAssocID="{5A4585DE-1024-47C5-9ACD-D8F87D9630B2}" presName="ChildText1" presStyleLbl="revTx" presStyleIdx="0" presStyleCnt="0" custScaleX="224527" custScaleY="153459" custLinFactNeighborX="-57848" custLinFactNeighborY="-27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53068-63CD-4685-B036-80E279798DD0}" type="pres">
      <dgm:prSet presAssocID="{5A4585DE-1024-47C5-9ACD-D8F87D9630B2}" presName="ChildText2" presStyleLbl="revTx" presStyleIdx="0" presStyleCnt="0" custScaleX="243886" custLinFactNeighborX="63657" custLinFactNeighborY="-39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36133-7C09-44BE-A6F2-9F81F7D5FC68}" type="pres">
      <dgm:prSet presAssocID="{5A4585DE-1024-47C5-9ACD-D8F87D9630B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C017E8C-9172-4C40-8F23-63770623E09B}" type="pres">
      <dgm:prSet presAssocID="{5A4585DE-1024-47C5-9ACD-D8F87D9630B2}" presName="ParentShape1" presStyleLbl="alignImgPlace1" presStyleIdx="0" presStyleCnt="2" custLinFactX="-120020" custLinFactNeighborX="-200000" custLinFactNeighborY="3819">
        <dgm:presLayoutVars/>
      </dgm:prSet>
      <dgm:spPr/>
      <dgm:t>
        <a:bodyPr/>
        <a:lstStyle/>
        <a:p>
          <a:endParaRPr lang="ru-RU"/>
        </a:p>
      </dgm:t>
    </dgm:pt>
    <dgm:pt modelId="{CF928B92-D809-45EB-BD88-AA43B88DF064}" type="pres">
      <dgm:prSet presAssocID="{5A4585DE-1024-47C5-9ACD-D8F87D9630B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631DFF6-834D-4BE0-BB7F-A910FAE34D11}" type="pres">
      <dgm:prSet presAssocID="{5A4585DE-1024-47C5-9ACD-D8F87D9630B2}" presName="ParentShape2" presStyleLbl="alignImgPlace1" presStyleIdx="1" presStyleCnt="2" custLinFactX="116931" custLinFactNeighborX="200000" custLinFactNeighborY="-31250">
        <dgm:presLayoutVars/>
      </dgm:prSet>
      <dgm:spPr/>
      <dgm:t>
        <a:bodyPr/>
        <a:lstStyle/>
        <a:p>
          <a:endParaRPr lang="ru-RU"/>
        </a:p>
      </dgm:t>
    </dgm:pt>
  </dgm:ptLst>
  <dgm:cxnLst>
    <dgm:cxn modelId="{66418EC0-B82F-4721-B3B7-7171237AFF78}" type="presOf" srcId="{67B94BD1-2107-408E-A4F6-32D462C7B123}" destId="{8631DFF6-834D-4BE0-BB7F-A910FAE34D11}" srcOrd="1" destOrd="0" presId="urn:microsoft.com/office/officeart/2009/3/layout/OpposingIdeas"/>
    <dgm:cxn modelId="{5FB825E0-61DD-4B0D-A383-47DA1857AE2B}" srcId="{67B94BD1-2107-408E-A4F6-32D462C7B123}" destId="{8D295575-4E7C-4531-90E9-ED43A8950353}" srcOrd="0" destOrd="0" parTransId="{AFBD2AB2-36FA-42FB-B4B1-91FA87373EDC}" sibTransId="{D2D0CB74-D9E7-4394-84F3-6A8ACF9A2980}"/>
    <dgm:cxn modelId="{7F2F02EF-DC85-4D9B-BC57-3DB5B8F4637D}" type="presOf" srcId="{32920758-5C4C-49BD-A8CB-8D70E031A680}" destId="{71E36133-7C09-44BE-A6F2-9F81F7D5FC68}" srcOrd="0" destOrd="0" presId="urn:microsoft.com/office/officeart/2009/3/layout/OpposingIdeas"/>
    <dgm:cxn modelId="{10366E89-644F-4E95-8AFD-A03029462E35}" type="presOf" srcId="{8E489500-3530-43D4-A67A-95D812E13890}" destId="{519833DE-F6CE-4429-A1E7-6EC1F6F4C131}" srcOrd="0" destOrd="0" presId="urn:microsoft.com/office/officeart/2009/3/layout/OpposingIdeas"/>
    <dgm:cxn modelId="{F69D8489-2F2A-4079-AB58-76AC0CD17CDB}" srcId="{5A4585DE-1024-47C5-9ACD-D8F87D9630B2}" destId="{67B94BD1-2107-408E-A4F6-32D462C7B123}" srcOrd="1" destOrd="0" parTransId="{451CEB47-BAB8-4F64-A176-DA09BBE3997D}" sibTransId="{60A4F705-EC68-4C48-9B3F-7A713CDC83EF}"/>
    <dgm:cxn modelId="{44556DA8-6882-4B5D-9945-1FA59B98C35F}" type="presOf" srcId="{32920758-5C4C-49BD-A8CB-8D70E031A680}" destId="{BC017E8C-9172-4C40-8F23-63770623E09B}" srcOrd="1" destOrd="0" presId="urn:microsoft.com/office/officeart/2009/3/layout/OpposingIdeas"/>
    <dgm:cxn modelId="{67B1668D-6835-4A1E-92A2-49D080FEAD6E}" type="presOf" srcId="{5A4585DE-1024-47C5-9ACD-D8F87D9630B2}" destId="{EADDB723-CD11-44A5-A308-B054EB005298}" srcOrd="0" destOrd="0" presId="urn:microsoft.com/office/officeart/2009/3/layout/OpposingIdeas"/>
    <dgm:cxn modelId="{DE999C43-258B-413C-A0AF-4823F05E209A}" type="presOf" srcId="{8D295575-4E7C-4531-90E9-ED43A8950353}" destId="{F0053068-63CD-4685-B036-80E279798DD0}" srcOrd="0" destOrd="0" presId="urn:microsoft.com/office/officeart/2009/3/layout/OpposingIdeas"/>
    <dgm:cxn modelId="{23FDD069-511C-41B3-8CC4-D13BAD2659F5}" srcId="{5A4585DE-1024-47C5-9ACD-D8F87D9630B2}" destId="{32920758-5C4C-49BD-A8CB-8D70E031A680}" srcOrd="0" destOrd="0" parTransId="{6AEBFCC5-354F-4F82-B1F8-D3266EB24B57}" sibTransId="{5A360A61-6BFF-4396-A351-6571F3A44A86}"/>
    <dgm:cxn modelId="{32C46B96-8FAD-40A3-A545-0F323632BB73}" srcId="{32920758-5C4C-49BD-A8CB-8D70E031A680}" destId="{8E489500-3530-43D4-A67A-95D812E13890}" srcOrd="0" destOrd="0" parTransId="{768FAB6D-2447-465F-A773-FE02FA8D925B}" sibTransId="{2710F7F3-5CA8-405D-B150-F7D9518BEF0C}"/>
    <dgm:cxn modelId="{A9AE5A3E-2807-4953-ABEE-72766C4C24DF}" type="presOf" srcId="{67B94BD1-2107-408E-A4F6-32D462C7B123}" destId="{CF928B92-D809-45EB-BD88-AA43B88DF064}" srcOrd="0" destOrd="0" presId="urn:microsoft.com/office/officeart/2009/3/layout/OpposingIdeas"/>
    <dgm:cxn modelId="{5DDB494F-1BBA-4F03-90AF-36231781CF5A}" type="presParOf" srcId="{EADDB723-CD11-44A5-A308-B054EB005298}" destId="{49ACB903-5A14-4F80-8896-BE49B5FD7984}" srcOrd="0" destOrd="0" presId="urn:microsoft.com/office/officeart/2009/3/layout/OpposingIdeas"/>
    <dgm:cxn modelId="{0387BDC1-2909-4521-96C6-83B90C52A9FA}" type="presParOf" srcId="{EADDB723-CD11-44A5-A308-B054EB005298}" destId="{B5E61EED-502B-4891-BF68-0FAF79FFC094}" srcOrd="1" destOrd="0" presId="urn:microsoft.com/office/officeart/2009/3/layout/OpposingIdeas"/>
    <dgm:cxn modelId="{B45F2917-E8B3-4898-B11E-91311713B9E1}" type="presParOf" srcId="{EADDB723-CD11-44A5-A308-B054EB005298}" destId="{519833DE-F6CE-4429-A1E7-6EC1F6F4C131}" srcOrd="2" destOrd="0" presId="urn:microsoft.com/office/officeart/2009/3/layout/OpposingIdeas"/>
    <dgm:cxn modelId="{C93CDF45-4B1F-4F22-9CE5-11E3603D6146}" type="presParOf" srcId="{EADDB723-CD11-44A5-A308-B054EB005298}" destId="{F0053068-63CD-4685-B036-80E279798DD0}" srcOrd="3" destOrd="0" presId="urn:microsoft.com/office/officeart/2009/3/layout/OpposingIdeas"/>
    <dgm:cxn modelId="{023AB462-8D6B-42F8-93B0-0BB6CDDCE08C}" type="presParOf" srcId="{EADDB723-CD11-44A5-A308-B054EB005298}" destId="{71E36133-7C09-44BE-A6F2-9F81F7D5FC68}" srcOrd="4" destOrd="0" presId="urn:microsoft.com/office/officeart/2009/3/layout/OpposingIdeas"/>
    <dgm:cxn modelId="{CD44E754-8989-42CF-9456-58050CF65ED9}" type="presParOf" srcId="{EADDB723-CD11-44A5-A308-B054EB005298}" destId="{BC017E8C-9172-4C40-8F23-63770623E09B}" srcOrd="5" destOrd="0" presId="urn:microsoft.com/office/officeart/2009/3/layout/OpposingIdeas"/>
    <dgm:cxn modelId="{FEA4D0D1-37ED-4735-9AE6-19F6EE6E387D}" type="presParOf" srcId="{EADDB723-CD11-44A5-A308-B054EB005298}" destId="{CF928B92-D809-45EB-BD88-AA43B88DF064}" srcOrd="6" destOrd="0" presId="urn:microsoft.com/office/officeart/2009/3/layout/OpposingIdeas"/>
    <dgm:cxn modelId="{1EE0516C-1B83-464C-8F52-0FA5521404E2}" type="presParOf" srcId="{EADDB723-CD11-44A5-A308-B054EB005298}" destId="{8631DFF6-834D-4BE0-BB7F-A910FAE34D11}" srcOrd="7" destOrd="0" presId="urn:microsoft.com/office/officeart/2009/3/layout/OpposingIdeas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7BED79-A687-40DD-8BD3-B3CACA619029}" type="doc">
      <dgm:prSet loTypeId="urn:microsoft.com/office/officeart/2005/8/layout/v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8CD00BC-9279-4CB1-967E-000A9D76E79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</a:rPr>
            <a:t> А.А. </a:t>
          </a:r>
          <a:r>
            <a:rPr lang="ru-RU" sz="1800" dirty="0" err="1" smtClean="0">
              <a:solidFill>
                <a:srgbClr val="002060"/>
              </a:solidFill>
            </a:rPr>
            <a:t>Бодалев</a:t>
          </a:r>
          <a:r>
            <a:rPr lang="ru-RU" sz="1800" dirty="0" smtClean="0">
              <a:solidFill>
                <a:srgbClr val="002060"/>
              </a:solidFill>
            </a:rPr>
            <a:t>, А.Л. Венгер, В.Д. Давыдов, М.И. Лисина, В.А. </a:t>
          </a:r>
          <a:r>
            <a:rPr lang="ru-RU" sz="1800" dirty="0" err="1" smtClean="0">
              <a:solidFill>
                <a:srgbClr val="002060"/>
              </a:solidFill>
            </a:rPr>
            <a:t>Сластенин</a:t>
          </a:r>
          <a:r>
            <a:rPr lang="ru-RU" sz="1800" dirty="0" smtClean="0">
              <a:solidFill>
                <a:srgbClr val="002060"/>
              </a:solidFill>
            </a:rPr>
            <a:t>,                                       Е.О. Смирнова.</a:t>
          </a:r>
          <a:endParaRPr lang="ru-RU" sz="1800" dirty="0">
            <a:solidFill>
              <a:srgbClr val="002060"/>
            </a:solidFill>
          </a:endParaRPr>
        </a:p>
      </dgm:t>
    </dgm:pt>
    <dgm:pt modelId="{0D9EC24D-9B62-4409-BE98-7947AB5A804A}" type="parTrans" cxnId="{9281DA96-6E66-4EB2-830F-BC9C328C31E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7AC346D-A707-4FCF-8759-7DB4CC033451}" type="sibTrans" cxnId="{9281DA96-6E66-4EB2-830F-BC9C328C31E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EABA198-BF1A-40D7-B967-D0DF66F2532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>
              <a:solidFill>
                <a:srgbClr val="002060"/>
              </a:solidFill>
            </a:rPr>
            <a:t>В.А.Деркунская</a:t>
          </a:r>
          <a:r>
            <a:rPr lang="ru-RU" sz="1800" dirty="0" smtClean="0">
              <a:solidFill>
                <a:srgbClr val="002060"/>
              </a:solidFill>
            </a:rPr>
            <a:t>, С.А.Козлова,   О.А.Князева,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2060"/>
              </a:solidFill>
            </a:rPr>
            <a:t>И.М. Новикова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rgbClr val="002060"/>
            </a:solidFill>
          </a:endParaRPr>
        </a:p>
      </dgm:t>
    </dgm:pt>
    <dgm:pt modelId="{C2AD24DC-8105-4D5B-AC4F-685C937F05D4}" type="parTrans" cxnId="{76276DA9-E7FE-4DA0-8BAB-AA2EC19E3A2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38155BF-617C-4C21-B773-F453EE1C2061}" type="sibTrans" cxnId="{76276DA9-E7FE-4DA0-8BAB-AA2EC19E3A2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C7336511-697C-407A-86E2-F3CAF3A34BAE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Изучение исследований в области  формирования представлений у детей дошкольного возраста о здоровом образе жизни</a:t>
          </a:r>
          <a:endParaRPr lang="ru-RU" sz="1800" dirty="0">
            <a:solidFill>
              <a:srgbClr val="002060"/>
            </a:solidFill>
          </a:endParaRPr>
        </a:p>
      </dgm:t>
    </dgm:pt>
    <dgm:pt modelId="{3BCFF9DE-CFE2-4D8D-9B18-AB54ABA6A934}" type="parTrans" cxnId="{4CFB5CBE-BED2-4FDA-9459-70F961F5B54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D9974EB-B51B-41E3-B3D5-565E612A45CD}" type="sibTrans" cxnId="{4CFB5CBE-BED2-4FDA-9459-70F961F5B54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503FF28-45E3-43F9-96DB-D6B8DC4268A1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В дошкольном возрасте появляется устойчивый интерес к своему здоровью, бережное отношение к своему организму (жизни, здоровью) как ценности.</a:t>
          </a:r>
          <a:endParaRPr lang="ru-RU" sz="1800" dirty="0">
            <a:solidFill>
              <a:srgbClr val="002060"/>
            </a:solidFill>
          </a:endParaRPr>
        </a:p>
      </dgm:t>
    </dgm:pt>
    <dgm:pt modelId="{4C176B43-DD49-43D9-9973-77477A46D814}" type="parTrans" cxnId="{25AE13C6-31BA-4719-9382-89FEC2D64D9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ADBE740-D403-4A0E-957E-91CF70462014}" type="sibTrans" cxnId="{25AE13C6-31BA-4719-9382-89FEC2D64D9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6AB2EE0B-B575-4DBD-A308-A2FEA4D2A3B1}" type="pres">
      <dgm:prSet presAssocID="{357BED79-A687-40DD-8BD3-B3CACA61902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50C4A7-8C2E-49EA-8259-373A5B3F17E3}" type="pres">
      <dgm:prSet presAssocID="{38CD00BC-9279-4CB1-967E-000A9D76E79B}" presName="linNode" presStyleCnt="0"/>
      <dgm:spPr/>
    </dgm:pt>
    <dgm:pt modelId="{E9B0BDB8-5A64-47DC-8E57-6A633F066107}" type="pres">
      <dgm:prSet presAssocID="{38CD00BC-9279-4CB1-967E-000A9D76E79B}" presName="parentShp" presStyleLbl="node1" presStyleIdx="0" presStyleCnt="2" custScaleX="91588" custScaleY="123258" custLinFactNeighborX="-2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C2E39-07E4-4315-BE59-9B588E16F882}" type="pres">
      <dgm:prSet presAssocID="{38CD00BC-9279-4CB1-967E-000A9D76E79B}" presName="childShp" presStyleLbl="bgAccFollowNode1" presStyleIdx="0" presStyleCnt="2" custScaleX="110428" custScaleY="137829" custLinFactNeighborX="3464" custLinFactNeighborY="-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FF891-AD85-4D46-BAAC-C9F29D8D5FEA}" type="pres">
      <dgm:prSet presAssocID="{07AC346D-A707-4FCF-8759-7DB4CC033451}" presName="spacing" presStyleCnt="0"/>
      <dgm:spPr/>
    </dgm:pt>
    <dgm:pt modelId="{FE6A8AB9-BAA8-4F72-AD75-F4868AD7562E}" type="pres">
      <dgm:prSet presAssocID="{EEABA198-BF1A-40D7-B967-D0DF66F25327}" presName="linNode" presStyleCnt="0"/>
      <dgm:spPr/>
    </dgm:pt>
    <dgm:pt modelId="{E52BC0BF-9CF7-4422-8BE5-7A057D3ED249}" type="pres">
      <dgm:prSet presAssocID="{EEABA198-BF1A-40D7-B967-D0DF66F25327}" presName="parentShp" presStyleLbl="node1" presStyleIdx="1" presStyleCnt="2" custScaleX="91588" custScaleY="125448" custLinFactNeighborX="-2804" custLinFactNeighborY="-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45A3E-3680-43E5-AA4A-302F1A418784}" type="pres">
      <dgm:prSet presAssocID="{EEABA198-BF1A-40D7-B967-D0DF66F25327}" presName="childShp" presStyleLbl="bgAccFollowNode1" presStyleIdx="1" presStyleCnt="2" custScaleX="110428" custScaleY="131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7587C9-9317-490D-B458-0470DE16C027}" type="presOf" srcId="{38CD00BC-9279-4CB1-967E-000A9D76E79B}" destId="{E9B0BDB8-5A64-47DC-8E57-6A633F066107}" srcOrd="0" destOrd="0" presId="urn:microsoft.com/office/officeart/2005/8/layout/vList6"/>
    <dgm:cxn modelId="{76276DA9-E7FE-4DA0-8BAB-AA2EC19E3A22}" srcId="{357BED79-A687-40DD-8BD3-B3CACA619029}" destId="{EEABA198-BF1A-40D7-B967-D0DF66F25327}" srcOrd="1" destOrd="0" parTransId="{C2AD24DC-8105-4D5B-AC4F-685C937F05D4}" sibTransId="{038155BF-617C-4C21-B773-F453EE1C2061}"/>
    <dgm:cxn modelId="{354090AE-E795-4939-B025-D2AF659A5DFA}" type="presOf" srcId="{357BED79-A687-40DD-8BD3-B3CACA619029}" destId="{6AB2EE0B-B575-4DBD-A308-A2FEA4D2A3B1}" srcOrd="0" destOrd="0" presId="urn:microsoft.com/office/officeart/2005/8/layout/vList6"/>
    <dgm:cxn modelId="{25AE13C6-31BA-4719-9382-89FEC2D64D9D}" srcId="{EEABA198-BF1A-40D7-B967-D0DF66F25327}" destId="{D503FF28-45E3-43F9-96DB-D6B8DC4268A1}" srcOrd="0" destOrd="0" parTransId="{4C176B43-DD49-43D9-9973-77477A46D814}" sibTransId="{AADBE740-D403-4A0E-957E-91CF70462014}"/>
    <dgm:cxn modelId="{5835D14D-0CE2-4547-90AC-271EA84DFC60}" type="presOf" srcId="{EEABA198-BF1A-40D7-B967-D0DF66F25327}" destId="{E52BC0BF-9CF7-4422-8BE5-7A057D3ED249}" srcOrd="0" destOrd="0" presId="urn:microsoft.com/office/officeart/2005/8/layout/vList6"/>
    <dgm:cxn modelId="{4CFB5CBE-BED2-4FDA-9459-70F961F5B543}" srcId="{38CD00BC-9279-4CB1-967E-000A9D76E79B}" destId="{C7336511-697C-407A-86E2-F3CAF3A34BAE}" srcOrd="0" destOrd="0" parTransId="{3BCFF9DE-CFE2-4D8D-9B18-AB54ABA6A934}" sibTransId="{DD9974EB-B51B-41E3-B3D5-565E612A45CD}"/>
    <dgm:cxn modelId="{FED4D17B-0D6E-4A39-BCEB-0FF059753FA9}" type="presOf" srcId="{D503FF28-45E3-43F9-96DB-D6B8DC4268A1}" destId="{E2445A3E-3680-43E5-AA4A-302F1A418784}" srcOrd="0" destOrd="0" presId="urn:microsoft.com/office/officeart/2005/8/layout/vList6"/>
    <dgm:cxn modelId="{9281DA96-6E66-4EB2-830F-BC9C328C31E7}" srcId="{357BED79-A687-40DD-8BD3-B3CACA619029}" destId="{38CD00BC-9279-4CB1-967E-000A9D76E79B}" srcOrd="0" destOrd="0" parTransId="{0D9EC24D-9B62-4409-BE98-7947AB5A804A}" sibTransId="{07AC346D-A707-4FCF-8759-7DB4CC033451}"/>
    <dgm:cxn modelId="{7208E7F7-FBC0-40D6-BA9B-9E39A410DCB7}" type="presOf" srcId="{C7336511-697C-407A-86E2-F3CAF3A34BAE}" destId="{27FC2E39-07E4-4315-BE59-9B588E16F882}" srcOrd="0" destOrd="0" presId="urn:microsoft.com/office/officeart/2005/8/layout/vList6"/>
    <dgm:cxn modelId="{76B679BA-BA44-4623-8ADA-D55B668A6DF4}" type="presParOf" srcId="{6AB2EE0B-B575-4DBD-A308-A2FEA4D2A3B1}" destId="{DC50C4A7-8C2E-49EA-8259-373A5B3F17E3}" srcOrd="0" destOrd="0" presId="urn:microsoft.com/office/officeart/2005/8/layout/vList6"/>
    <dgm:cxn modelId="{52143AF3-AA7C-418B-8B4C-0836B0288A60}" type="presParOf" srcId="{DC50C4A7-8C2E-49EA-8259-373A5B3F17E3}" destId="{E9B0BDB8-5A64-47DC-8E57-6A633F066107}" srcOrd="0" destOrd="0" presId="urn:microsoft.com/office/officeart/2005/8/layout/vList6"/>
    <dgm:cxn modelId="{52F916D3-700D-4996-868B-11E1ED11FB5D}" type="presParOf" srcId="{DC50C4A7-8C2E-49EA-8259-373A5B3F17E3}" destId="{27FC2E39-07E4-4315-BE59-9B588E16F882}" srcOrd="1" destOrd="0" presId="urn:microsoft.com/office/officeart/2005/8/layout/vList6"/>
    <dgm:cxn modelId="{A5E218FA-FAC0-410C-9B84-84DE8074E2E5}" type="presParOf" srcId="{6AB2EE0B-B575-4DBD-A308-A2FEA4D2A3B1}" destId="{630FF891-AD85-4D46-BAAC-C9F29D8D5FEA}" srcOrd="1" destOrd="0" presId="urn:microsoft.com/office/officeart/2005/8/layout/vList6"/>
    <dgm:cxn modelId="{BAC36931-1331-4BFB-9392-F2BD9EE317B9}" type="presParOf" srcId="{6AB2EE0B-B575-4DBD-A308-A2FEA4D2A3B1}" destId="{FE6A8AB9-BAA8-4F72-AD75-F4868AD7562E}" srcOrd="2" destOrd="0" presId="urn:microsoft.com/office/officeart/2005/8/layout/vList6"/>
    <dgm:cxn modelId="{3CD68450-85D3-448F-9C91-29EE0C95AA6E}" type="presParOf" srcId="{FE6A8AB9-BAA8-4F72-AD75-F4868AD7562E}" destId="{E52BC0BF-9CF7-4422-8BE5-7A057D3ED249}" srcOrd="0" destOrd="0" presId="urn:microsoft.com/office/officeart/2005/8/layout/vList6"/>
    <dgm:cxn modelId="{E63323CF-DA4F-4063-8E5B-C24006625081}" type="presParOf" srcId="{FE6A8AB9-BAA8-4F72-AD75-F4868AD7562E}" destId="{E2445A3E-3680-43E5-AA4A-302F1A418784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17B20-7626-4795-A127-8945F1F7B8E5}" type="doc">
      <dgm:prSet loTypeId="urn:microsoft.com/office/officeart/2005/8/layout/process4" loCatId="list" qsTypeId="urn:microsoft.com/office/officeart/2005/8/quickstyle/simple1" qsCatId="simple" csTypeId="urn:microsoft.com/office/officeart/2005/8/colors/accent4_1" csCatId="accent4" phldr="1"/>
      <dgm:spPr/>
    </dgm:pt>
    <dgm:pt modelId="{69B58DFA-A8FE-42F6-92D5-C657EAD3D98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Повышение культуры ЗОЖ  детей старшего дошкольного возраста  </a:t>
          </a:r>
          <a:endParaRPr lang="ru-RU" sz="1800" dirty="0">
            <a:solidFill>
              <a:srgbClr val="002060"/>
            </a:solidFill>
          </a:endParaRPr>
        </a:p>
      </dgm:t>
    </dgm:pt>
    <dgm:pt modelId="{C7B607A8-4BA1-42A1-9090-2635B925CA12}" type="parTrans" cxnId="{60419410-B5C2-4EEF-90AB-8A0A1D16BFA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923D7FE-67F9-4799-9195-47956F61AE5B}" type="sibTrans" cxnId="{60419410-B5C2-4EEF-90AB-8A0A1D16BFA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216B7AC-0E50-46AC-B8DF-75A991CED87F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Разработка системы занятий познавательного цикла, формирующих культуру ЗОЖ</a:t>
          </a:r>
          <a:endParaRPr lang="ru-RU" sz="1800" dirty="0">
            <a:solidFill>
              <a:srgbClr val="002060"/>
            </a:solidFill>
          </a:endParaRPr>
        </a:p>
      </dgm:t>
    </dgm:pt>
    <dgm:pt modelId="{434684FA-A10D-4A44-AAE6-E7C6B1E0841E}" type="parTrans" cxnId="{1D763876-DC6C-4131-91FB-272916FA848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BCB77659-A1ED-49D2-8600-113F2A027371}" type="sibTrans" cxnId="{1D763876-DC6C-4131-91FB-272916FA848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799AEAD-C7D3-4608-8B6D-B751829C86D7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Формирование индивидуального стиля здорового поведения</a:t>
          </a:r>
          <a:endParaRPr lang="ru-RU" sz="1800" dirty="0">
            <a:solidFill>
              <a:srgbClr val="002060"/>
            </a:solidFill>
          </a:endParaRPr>
        </a:p>
      </dgm:t>
    </dgm:pt>
    <dgm:pt modelId="{9AC4B67A-CD9A-4106-8FDF-D4572077AECB}" type="parTrans" cxnId="{14C241BA-B2CF-4E52-B33B-531B23EE420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9E81156-3661-431A-B864-FB3B98337525}" type="sibTrans" cxnId="{14C241BA-B2CF-4E52-B33B-531B23EE420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DFB84C2-993E-4140-8823-C69075E3953D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Формирование ответственности у родителей,  в деле приобщения к ЗОЖ</a:t>
          </a:r>
          <a:endParaRPr lang="ru-RU" sz="1800" dirty="0">
            <a:solidFill>
              <a:srgbClr val="002060"/>
            </a:solidFill>
          </a:endParaRPr>
        </a:p>
      </dgm:t>
    </dgm:pt>
    <dgm:pt modelId="{42ACCD3E-555D-4F76-88D4-B3BD566C4F62}" type="parTrans" cxnId="{C0F8832D-512B-4D9F-9C49-2E152594EEE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250EDA1-08C2-45A2-9FF2-CD5F3369ED33}" type="sibTrans" cxnId="{C0F8832D-512B-4D9F-9C49-2E152594EEE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0B3B960-61F9-407A-AB8E-9B51E25E6586}" type="pres">
      <dgm:prSet presAssocID="{53D17B20-7626-4795-A127-8945F1F7B8E5}" presName="Name0" presStyleCnt="0">
        <dgm:presLayoutVars>
          <dgm:dir/>
          <dgm:animLvl val="lvl"/>
          <dgm:resizeHandles val="exact"/>
        </dgm:presLayoutVars>
      </dgm:prSet>
      <dgm:spPr/>
    </dgm:pt>
    <dgm:pt modelId="{011C5ED2-E85D-4C3B-8E1C-9B84329E5ECC}" type="pres">
      <dgm:prSet presAssocID="{9DFB84C2-993E-4140-8823-C69075E3953D}" presName="boxAndChildren" presStyleCnt="0"/>
      <dgm:spPr/>
    </dgm:pt>
    <dgm:pt modelId="{2DC336D8-A504-40F6-B1C7-7E569752B239}" type="pres">
      <dgm:prSet presAssocID="{9DFB84C2-993E-4140-8823-C69075E3953D}" presName="parentTextBox" presStyleLbl="node1" presStyleIdx="0" presStyleCnt="4"/>
      <dgm:spPr/>
      <dgm:t>
        <a:bodyPr/>
        <a:lstStyle/>
        <a:p>
          <a:endParaRPr lang="ru-RU"/>
        </a:p>
      </dgm:t>
    </dgm:pt>
    <dgm:pt modelId="{B84EFA57-5864-43A3-B5ED-C94FCE9E2CE2}" type="pres">
      <dgm:prSet presAssocID="{19E81156-3661-431A-B864-FB3B98337525}" presName="sp" presStyleCnt="0"/>
      <dgm:spPr/>
    </dgm:pt>
    <dgm:pt modelId="{C222C9A6-16FC-4C7E-98FE-634CA5E90AAB}" type="pres">
      <dgm:prSet presAssocID="{4799AEAD-C7D3-4608-8B6D-B751829C86D7}" presName="arrowAndChildren" presStyleCnt="0"/>
      <dgm:spPr/>
    </dgm:pt>
    <dgm:pt modelId="{277E75B4-0090-4FE2-98DA-15A6C421A1BF}" type="pres">
      <dgm:prSet presAssocID="{4799AEAD-C7D3-4608-8B6D-B751829C86D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D0912FF-A739-4630-85FD-DB42FDBDAFE2}" type="pres">
      <dgm:prSet presAssocID="{BCB77659-A1ED-49D2-8600-113F2A027371}" presName="sp" presStyleCnt="0"/>
      <dgm:spPr/>
    </dgm:pt>
    <dgm:pt modelId="{E472AD1C-ED38-43F2-A145-9DCD84931F80}" type="pres">
      <dgm:prSet presAssocID="{1216B7AC-0E50-46AC-B8DF-75A991CED87F}" presName="arrowAndChildren" presStyleCnt="0"/>
      <dgm:spPr/>
    </dgm:pt>
    <dgm:pt modelId="{3288FE3E-73CB-4171-897B-52A04BA3F18C}" type="pres">
      <dgm:prSet presAssocID="{1216B7AC-0E50-46AC-B8DF-75A991CED87F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6057176-316E-4E23-B2EC-0E20FEB07169}" type="pres">
      <dgm:prSet presAssocID="{F923D7FE-67F9-4799-9195-47956F61AE5B}" presName="sp" presStyleCnt="0"/>
      <dgm:spPr/>
    </dgm:pt>
    <dgm:pt modelId="{99C6E8BD-C402-401F-BCCF-662341BEEEE5}" type="pres">
      <dgm:prSet presAssocID="{69B58DFA-A8FE-42F6-92D5-C657EAD3D98F}" presName="arrowAndChildren" presStyleCnt="0"/>
      <dgm:spPr/>
    </dgm:pt>
    <dgm:pt modelId="{D3359CF3-2F4F-4EDF-BFAE-3C881F900270}" type="pres">
      <dgm:prSet presAssocID="{69B58DFA-A8FE-42F6-92D5-C657EAD3D98F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60419410-B5C2-4EEF-90AB-8A0A1D16BFAD}" srcId="{53D17B20-7626-4795-A127-8945F1F7B8E5}" destId="{69B58DFA-A8FE-42F6-92D5-C657EAD3D98F}" srcOrd="0" destOrd="0" parTransId="{C7B607A8-4BA1-42A1-9090-2635B925CA12}" sibTransId="{F923D7FE-67F9-4799-9195-47956F61AE5B}"/>
    <dgm:cxn modelId="{7E899814-BEBC-46E1-9AA1-A15B04800B3A}" type="presOf" srcId="{69B58DFA-A8FE-42F6-92D5-C657EAD3D98F}" destId="{D3359CF3-2F4F-4EDF-BFAE-3C881F900270}" srcOrd="0" destOrd="0" presId="urn:microsoft.com/office/officeart/2005/8/layout/process4"/>
    <dgm:cxn modelId="{8EAF717E-673C-4D84-8087-DA34FE017254}" type="presOf" srcId="{53D17B20-7626-4795-A127-8945F1F7B8E5}" destId="{30B3B960-61F9-407A-AB8E-9B51E25E6586}" srcOrd="0" destOrd="0" presId="urn:microsoft.com/office/officeart/2005/8/layout/process4"/>
    <dgm:cxn modelId="{C0F8832D-512B-4D9F-9C49-2E152594EEE2}" srcId="{53D17B20-7626-4795-A127-8945F1F7B8E5}" destId="{9DFB84C2-993E-4140-8823-C69075E3953D}" srcOrd="3" destOrd="0" parTransId="{42ACCD3E-555D-4F76-88D4-B3BD566C4F62}" sibTransId="{E250EDA1-08C2-45A2-9FF2-CD5F3369ED33}"/>
    <dgm:cxn modelId="{1D763876-DC6C-4131-91FB-272916FA8485}" srcId="{53D17B20-7626-4795-A127-8945F1F7B8E5}" destId="{1216B7AC-0E50-46AC-B8DF-75A991CED87F}" srcOrd="1" destOrd="0" parTransId="{434684FA-A10D-4A44-AAE6-E7C6B1E0841E}" sibTransId="{BCB77659-A1ED-49D2-8600-113F2A027371}"/>
    <dgm:cxn modelId="{12E2B3CB-6BEE-4C6F-915D-A0A48D05C4D4}" type="presOf" srcId="{4799AEAD-C7D3-4608-8B6D-B751829C86D7}" destId="{277E75B4-0090-4FE2-98DA-15A6C421A1BF}" srcOrd="0" destOrd="0" presId="urn:microsoft.com/office/officeart/2005/8/layout/process4"/>
    <dgm:cxn modelId="{873A6214-721E-4593-8153-CCCF278E0AAF}" type="presOf" srcId="{1216B7AC-0E50-46AC-B8DF-75A991CED87F}" destId="{3288FE3E-73CB-4171-897B-52A04BA3F18C}" srcOrd="0" destOrd="0" presId="urn:microsoft.com/office/officeart/2005/8/layout/process4"/>
    <dgm:cxn modelId="{4224CDF3-6067-4642-BB1A-A95ED2E52960}" type="presOf" srcId="{9DFB84C2-993E-4140-8823-C69075E3953D}" destId="{2DC336D8-A504-40F6-B1C7-7E569752B239}" srcOrd="0" destOrd="0" presId="urn:microsoft.com/office/officeart/2005/8/layout/process4"/>
    <dgm:cxn modelId="{14C241BA-B2CF-4E52-B33B-531B23EE4208}" srcId="{53D17B20-7626-4795-A127-8945F1F7B8E5}" destId="{4799AEAD-C7D3-4608-8B6D-B751829C86D7}" srcOrd="2" destOrd="0" parTransId="{9AC4B67A-CD9A-4106-8FDF-D4572077AECB}" sibTransId="{19E81156-3661-431A-B864-FB3B98337525}"/>
    <dgm:cxn modelId="{CCA78562-F4B2-4DF3-863D-479225D5487B}" type="presParOf" srcId="{30B3B960-61F9-407A-AB8E-9B51E25E6586}" destId="{011C5ED2-E85D-4C3B-8E1C-9B84329E5ECC}" srcOrd="0" destOrd="0" presId="urn:microsoft.com/office/officeart/2005/8/layout/process4"/>
    <dgm:cxn modelId="{94A0BE56-910D-4DAD-95D8-08A713AEA1E1}" type="presParOf" srcId="{011C5ED2-E85D-4C3B-8E1C-9B84329E5ECC}" destId="{2DC336D8-A504-40F6-B1C7-7E569752B239}" srcOrd="0" destOrd="0" presId="urn:microsoft.com/office/officeart/2005/8/layout/process4"/>
    <dgm:cxn modelId="{D5D4DF98-A2B0-47F5-B0DA-14B5974542E7}" type="presParOf" srcId="{30B3B960-61F9-407A-AB8E-9B51E25E6586}" destId="{B84EFA57-5864-43A3-B5ED-C94FCE9E2CE2}" srcOrd="1" destOrd="0" presId="urn:microsoft.com/office/officeart/2005/8/layout/process4"/>
    <dgm:cxn modelId="{97591A33-55EF-49E1-9800-AC9F4DF50E42}" type="presParOf" srcId="{30B3B960-61F9-407A-AB8E-9B51E25E6586}" destId="{C222C9A6-16FC-4C7E-98FE-634CA5E90AAB}" srcOrd="2" destOrd="0" presId="urn:microsoft.com/office/officeart/2005/8/layout/process4"/>
    <dgm:cxn modelId="{89B9A8F1-2928-4270-8410-FA28E0C4A2C7}" type="presParOf" srcId="{C222C9A6-16FC-4C7E-98FE-634CA5E90AAB}" destId="{277E75B4-0090-4FE2-98DA-15A6C421A1BF}" srcOrd="0" destOrd="0" presId="urn:microsoft.com/office/officeart/2005/8/layout/process4"/>
    <dgm:cxn modelId="{FF194F31-FBEC-4E22-8709-141DE8830AC2}" type="presParOf" srcId="{30B3B960-61F9-407A-AB8E-9B51E25E6586}" destId="{FD0912FF-A739-4630-85FD-DB42FDBDAFE2}" srcOrd="3" destOrd="0" presId="urn:microsoft.com/office/officeart/2005/8/layout/process4"/>
    <dgm:cxn modelId="{EEC73B38-573D-4843-B612-60F997906EC6}" type="presParOf" srcId="{30B3B960-61F9-407A-AB8E-9B51E25E6586}" destId="{E472AD1C-ED38-43F2-A145-9DCD84931F80}" srcOrd="4" destOrd="0" presId="urn:microsoft.com/office/officeart/2005/8/layout/process4"/>
    <dgm:cxn modelId="{A4FB1053-2646-41D9-BBA4-ED8F9F15B66E}" type="presParOf" srcId="{E472AD1C-ED38-43F2-A145-9DCD84931F80}" destId="{3288FE3E-73CB-4171-897B-52A04BA3F18C}" srcOrd="0" destOrd="0" presId="urn:microsoft.com/office/officeart/2005/8/layout/process4"/>
    <dgm:cxn modelId="{75BC27F2-ACBE-432A-837E-D9E9B158D04B}" type="presParOf" srcId="{30B3B960-61F9-407A-AB8E-9B51E25E6586}" destId="{16057176-316E-4E23-B2EC-0E20FEB07169}" srcOrd="5" destOrd="0" presId="urn:microsoft.com/office/officeart/2005/8/layout/process4"/>
    <dgm:cxn modelId="{D675403A-8A2A-45C9-84DA-BEBDF2A7D9D0}" type="presParOf" srcId="{30B3B960-61F9-407A-AB8E-9B51E25E6586}" destId="{99C6E8BD-C402-401F-BCCF-662341BEEEE5}" srcOrd="6" destOrd="0" presId="urn:microsoft.com/office/officeart/2005/8/layout/process4"/>
    <dgm:cxn modelId="{D183B09C-48A6-4E4E-97C6-F0B74FD84212}" type="presParOf" srcId="{99C6E8BD-C402-401F-BCCF-662341BEEEE5}" destId="{D3359CF3-2F4F-4EDF-BFAE-3C881F900270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2208CC-976E-4F75-B504-2ACEE71632D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26FE7C-D76B-44B5-A858-754BE88559D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+mj-lt"/>
            </a:rPr>
            <a:t>Компетентность педагога в решении задач, связанных с воспитанием культуры ЗОЖ дошкольников; </a:t>
          </a:r>
          <a:endParaRPr lang="ru-RU" sz="1800" dirty="0">
            <a:solidFill>
              <a:srgbClr val="002060"/>
            </a:solidFill>
            <a:latin typeface="+mj-lt"/>
          </a:endParaRPr>
        </a:p>
      </dgm:t>
    </dgm:pt>
    <dgm:pt modelId="{A274F1DE-578D-4062-86F4-8F6E7542AE36}" type="parTrans" cxnId="{383150C8-2534-4CBB-A683-8705670DB472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207D6351-F3CC-4C54-9497-A4674623F425}" type="sibTrans" cxnId="{383150C8-2534-4CBB-A683-8705670DB472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805F7865-8AAD-4370-B546-AD6FA393609D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Учет возрастных особенностей детей и осуществление индивидуального подхода к каждому ребенку в ходе накопления  знаний о здоровье, обретение умений и навыков, поддерживающих и сохраняющих здоровье.</a:t>
          </a:r>
          <a:endParaRPr lang="ru-RU" sz="1800" dirty="0">
            <a:solidFill>
              <a:srgbClr val="002060"/>
            </a:solidFill>
            <a:latin typeface="+mj-lt"/>
          </a:endParaRPr>
        </a:p>
      </dgm:t>
    </dgm:pt>
    <dgm:pt modelId="{056CA0AB-18A8-44E4-9B8D-718D55E2218C}" type="parTrans" cxnId="{4384CDF2-2C7F-44B2-91BE-2DF8ACD276E2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41C6688B-F773-4D1B-9572-8A07996D69F1}" type="sibTrans" cxnId="{4384CDF2-2C7F-44B2-91BE-2DF8ACD276E2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0EA32DAD-6FBA-4028-8EB1-B0DA1BFBE824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+mj-lt"/>
            </a:rPr>
            <a:t>Интеграция задач воспитания культуры здорового образа жизни в целостный педагогический процесс; </a:t>
          </a:r>
          <a:endParaRPr lang="ru-RU" sz="1800" dirty="0">
            <a:solidFill>
              <a:srgbClr val="002060"/>
            </a:solidFill>
            <a:latin typeface="+mj-lt"/>
          </a:endParaRPr>
        </a:p>
      </dgm:t>
    </dgm:pt>
    <dgm:pt modelId="{57AA5B0C-AB7D-4D9E-8C29-31F3A89237C6}" type="parTrans" cxnId="{95531E21-384E-4609-8E83-44D1B407D44E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64C79276-2548-408F-9198-8B877E527DB4}" type="sibTrans" cxnId="{95531E21-384E-4609-8E83-44D1B407D44E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D5EB3FF6-DC45-4ACC-A7E4-097C17EAEDB6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+mj-lt"/>
            </a:rPr>
            <a:t>Собственная культура здорового образа жизни в семье;</a:t>
          </a:r>
          <a:endParaRPr lang="ru-RU" sz="1800" dirty="0">
            <a:solidFill>
              <a:srgbClr val="002060"/>
            </a:solidFill>
            <a:latin typeface="+mj-lt"/>
          </a:endParaRPr>
        </a:p>
      </dgm:t>
    </dgm:pt>
    <dgm:pt modelId="{66EB0753-96ED-42CE-A8ED-BB5EDC8F9357}" type="parTrans" cxnId="{1D474567-2D1B-469D-87B8-7AECF54E4243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6FC3E0A0-AEE2-4E8B-AFAD-231FDE7AC043}" type="sibTrans" cxnId="{1D474567-2D1B-469D-87B8-7AECF54E4243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FACBABE8-7BB2-485D-82AB-FF2E07C47431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+mj-lt"/>
            </a:rPr>
            <a:t>Создание здоровьесберегающей  развивающей среды в ДОУ, группе и педагогическая поддержка ребенка в ней.</a:t>
          </a:r>
          <a:endParaRPr lang="ru-RU" sz="1800" dirty="0">
            <a:solidFill>
              <a:srgbClr val="002060"/>
            </a:solidFill>
            <a:latin typeface="+mj-lt"/>
          </a:endParaRPr>
        </a:p>
      </dgm:t>
    </dgm:pt>
    <dgm:pt modelId="{C099E714-9F56-4AE3-8CE3-9E78C8E10B3A}" type="parTrans" cxnId="{4C22DCE1-5850-40CA-9055-BCCB7C0736A2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357FE7D4-C33D-4156-906A-B6B6631AA6FA}" type="sibTrans" cxnId="{4C22DCE1-5850-40CA-9055-BCCB7C0736A2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j-lt"/>
          </a:endParaRPr>
        </a:p>
      </dgm:t>
    </dgm:pt>
    <dgm:pt modelId="{85C8769F-DF79-429A-963E-F7902578A5C2}" type="pres">
      <dgm:prSet presAssocID="{9B2208CC-976E-4F75-B504-2ACEE71632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7B526-F978-47BB-94A5-5645547A7BB6}" type="pres">
      <dgm:prSet presAssocID="{E626FE7C-D76B-44B5-A858-754BE88559DA}" presName="composite" presStyleCnt="0"/>
      <dgm:spPr/>
    </dgm:pt>
    <dgm:pt modelId="{641E5987-0C0B-4AE1-87F2-A5E201BDAED4}" type="pres">
      <dgm:prSet presAssocID="{E626FE7C-D76B-44B5-A858-754BE88559DA}" presName="rect1" presStyleLbl="trAlignAcc1" presStyleIdx="0" presStyleCnt="5" custLinFactNeighborX="-1991" custLinFactNeighborY="-57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A370D-FAF6-4754-A5DF-7657AEE30A51}" type="pres">
      <dgm:prSet presAssocID="{E626FE7C-D76B-44B5-A858-754BE88559DA}" presName="rect2" presStyleLbl="fgImgPlace1" presStyleIdx="0" presStyleCnt="5" custScaleY="104944" custLinFactNeighborX="-6969" custLinFactNeighborY="-476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9808BA32-91C8-4A6A-A932-14E9F33D8F56}" type="pres">
      <dgm:prSet presAssocID="{207D6351-F3CC-4C54-9497-A4674623F425}" presName="sibTrans" presStyleCnt="0"/>
      <dgm:spPr/>
    </dgm:pt>
    <dgm:pt modelId="{5A378B29-E9D9-43C4-9659-631A2C461315}" type="pres">
      <dgm:prSet presAssocID="{805F7865-8AAD-4370-B546-AD6FA393609D}" presName="composite" presStyleCnt="0"/>
      <dgm:spPr/>
    </dgm:pt>
    <dgm:pt modelId="{5F8032DB-F700-45A8-8ED2-20BF0B17E681}" type="pres">
      <dgm:prSet presAssocID="{805F7865-8AAD-4370-B546-AD6FA393609D}" presName="rect1" presStyleLbl="trAlignAcc1" presStyleIdx="1" presStyleCnt="5" custScaleY="198005" custLinFactX="-14917" custLinFactY="100000" custLinFactNeighborX="-100000" custLinFactNeighborY="14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382C6-05E5-4E0C-915A-D51D33073A85}" type="pres">
      <dgm:prSet presAssocID="{805F7865-8AAD-4370-B546-AD6FA393609D}" presName="rect2" presStyleLbl="fgImgPlace1" presStyleIdx="1" presStyleCnt="5" custLinFactX="-223199" custLinFactY="91386" custLinFactNeighborX="-300000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688BC261-BAFE-472E-8C17-E8FFE69E3FD6}" type="pres">
      <dgm:prSet presAssocID="{41C6688B-F773-4D1B-9572-8A07996D69F1}" presName="sibTrans" presStyleCnt="0"/>
      <dgm:spPr/>
    </dgm:pt>
    <dgm:pt modelId="{7CCC2AA3-D46E-496A-9BC0-52B4580E2F7C}" type="pres">
      <dgm:prSet presAssocID="{0EA32DAD-6FBA-4028-8EB1-B0DA1BFBE824}" presName="composite" presStyleCnt="0"/>
      <dgm:spPr/>
    </dgm:pt>
    <dgm:pt modelId="{39216134-65AC-43AA-93A6-ECCDE10249FD}" type="pres">
      <dgm:prSet presAssocID="{0EA32DAD-6FBA-4028-8EB1-B0DA1BFBE824}" presName="rect1" presStyleLbl="trAlignAcc1" presStyleIdx="2" presStyleCnt="5" custLinFactY="-6776" custLinFactNeighborX="-19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66BDE-07DB-4829-A541-EFC01C9D6298}" type="pres">
      <dgm:prSet presAssocID="{0EA32DAD-6FBA-4028-8EB1-B0DA1BFBE824}" presName="rect2" presStyleLbl="fgImgPlace1" presStyleIdx="2" presStyleCnt="5" custLinFactNeighborX="-6969" custLinFactNeighborY="-935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C356D62C-FFD3-4365-A659-C5DBD05B017D}" type="pres">
      <dgm:prSet presAssocID="{64C79276-2548-408F-9198-8B877E527DB4}" presName="sibTrans" presStyleCnt="0"/>
      <dgm:spPr/>
    </dgm:pt>
    <dgm:pt modelId="{BE0B83CC-9E2A-4A4B-8E9B-F570C35FA760}" type="pres">
      <dgm:prSet presAssocID="{D5EB3FF6-DC45-4ACC-A7E4-097C17EAEDB6}" presName="composite" presStyleCnt="0"/>
      <dgm:spPr/>
    </dgm:pt>
    <dgm:pt modelId="{AAA1D0D2-06A6-463D-85A8-47A279603D10}" type="pres">
      <dgm:prSet presAssocID="{D5EB3FF6-DC45-4ACC-A7E4-097C17EAEDB6}" presName="rect1" presStyleLbl="trAlignAcc1" presStyleIdx="3" presStyleCnt="5" custLinFactY="-100000" custLinFactNeighborX="-221" custLinFactNeighborY="-125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6C42-062C-4447-AE95-619D03C9054F}" type="pres">
      <dgm:prSet presAssocID="{D5EB3FF6-DC45-4ACC-A7E4-097C17EAEDB6}" presName="rect2" presStyleLbl="fgImgPlace1" presStyleIdx="3" presStyleCnt="5" custLinFactY="-100000" custLinFactNeighborX="-7335" custLinFactNeighborY="-106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F34D1B33-5F59-43D8-ACBE-17C56EC84F11}" type="pres">
      <dgm:prSet presAssocID="{6FC3E0A0-AEE2-4E8B-AFAD-231FDE7AC043}" presName="sibTrans" presStyleCnt="0"/>
      <dgm:spPr/>
    </dgm:pt>
    <dgm:pt modelId="{1EE0E95A-B694-48B8-A746-318A14FD2BC0}" type="pres">
      <dgm:prSet presAssocID="{FACBABE8-7BB2-485D-82AB-FF2E07C47431}" presName="composite" presStyleCnt="0"/>
      <dgm:spPr/>
    </dgm:pt>
    <dgm:pt modelId="{B893B48C-8F8A-4D17-8906-959889737B78}" type="pres">
      <dgm:prSet presAssocID="{FACBABE8-7BB2-485D-82AB-FF2E07C47431}" presName="rect1" presStyleLbl="trAlignAcc1" presStyleIdx="4" presStyleCnt="5" custLinFactY="-100000" custLinFactNeighborX="55316" custLinFactNeighborY="-13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59187-6BC6-4322-AE94-8E8A3C1C9C3E}" type="pres">
      <dgm:prSet presAssocID="{FACBABE8-7BB2-485D-82AB-FF2E07C47431}" presName="rect2" presStyleLbl="fgImgPlace1" presStyleIdx="4" presStyleCnt="5" custLinFactX="100000" custLinFactY="-100000" custLinFactNeighborX="138095" custLinFactNeighborY="-1134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</dgm:ptLst>
  <dgm:cxnLst>
    <dgm:cxn modelId="{4384CDF2-2C7F-44B2-91BE-2DF8ACD276E2}" srcId="{9B2208CC-976E-4F75-B504-2ACEE71632D2}" destId="{805F7865-8AAD-4370-B546-AD6FA393609D}" srcOrd="1" destOrd="0" parTransId="{056CA0AB-18A8-44E4-9B8D-718D55E2218C}" sibTransId="{41C6688B-F773-4D1B-9572-8A07996D69F1}"/>
    <dgm:cxn modelId="{F46C006A-3CB2-4809-A040-C74186E69A45}" type="presOf" srcId="{D5EB3FF6-DC45-4ACC-A7E4-097C17EAEDB6}" destId="{AAA1D0D2-06A6-463D-85A8-47A279603D10}" srcOrd="0" destOrd="0" presId="urn:microsoft.com/office/officeart/2008/layout/PictureStrips"/>
    <dgm:cxn modelId="{14A8E38A-2D88-453A-AA5B-C8E4BD39A0C5}" type="presOf" srcId="{9B2208CC-976E-4F75-B504-2ACEE71632D2}" destId="{85C8769F-DF79-429A-963E-F7902578A5C2}" srcOrd="0" destOrd="0" presId="urn:microsoft.com/office/officeart/2008/layout/PictureStrips"/>
    <dgm:cxn modelId="{3215E692-DF3D-4489-9948-21EFFD59C05B}" type="presOf" srcId="{0EA32DAD-6FBA-4028-8EB1-B0DA1BFBE824}" destId="{39216134-65AC-43AA-93A6-ECCDE10249FD}" srcOrd="0" destOrd="0" presId="urn:microsoft.com/office/officeart/2008/layout/PictureStrips"/>
    <dgm:cxn modelId="{591F49B7-E5DD-4107-A9E8-18B9F1E92DA3}" type="presOf" srcId="{E626FE7C-D76B-44B5-A858-754BE88559DA}" destId="{641E5987-0C0B-4AE1-87F2-A5E201BDAED4}" srcOrd="0" destOrd="0" presId="urn:microsoft.com/office/officeart/2008/layout/PictureStrips"/>
    <dgm:cxn modelId="{B32B4905-4C31-4124-B4EE-8F3F5E59ECF0}" type="presOf" srcId="{FACBABE8-7BB2-485D-82AB-FF2E07C47431}" destId="{B893B48C-8F8A-4D17-8906-959889737B78}" srcOrd="0" destOrd="0" presId="urn:microsoft.com/office/officeart/2008/layout/PictureStrips"/>
    <dgm:cxn modelId="{27C46786-354D-4AF8-A4A6-776A4CBB2D31}" type="presOf" srcId="{805F7865-8AAD-4370-B546-AD6FA393609D}" destId="{5F8032DB-F700-45A8-8ED2-20BF0B17E681}" srcOrd="0" destOrd="0" presId="urn:microsoft.com/office/officeart/2008/layout/PictureStrips"/>
    <dgm:cxn modelId="{95531E21-384E-4609-8E83-44D1B407D44E}" srcId="{9B2208CC-976E-4F75-B504-2ACEE71632D2}" destId="{0EA32DAD-6FBA-4028-8EB1-B0DA1BFBE824}" srcOrd="2" destOrd="0" parTransId="{57AA5B0C-AB7D-4D9E-8C29-31F3A89237C6}" sibTransId="{64C79276-2548-408F-9198-8B877E527DB4}"/>
    <dgm:cxn modelId="{4C22DCE1-5850-40CA-9055-BCCB7C0736A2}" srcId="{9B2208CC-976E-4F75-B504-2ACEE71632D2}" destId="{FACBABE8-7BB2-485D-82AB-FF2E07C47431}" srcOrd="4" destOrd="0" parTransId="{C099E714-9F56-4AE3-8CE3-9E78C8E10B3A}" sibTransId="{357FE7D4-C33D-4156-906A-B6B6631AA6FA}"/>
    <dgm:cxn modelId="{383150C8-2534-4CBB-A683-8705670DB472}" srcId="{9B2208CC-976E-4F75-B504-2ACEE71632D2}" destId="{E626FE7C-D76B-44B5-A858-754BE88559DA}" srcOrd="0" destOrd="0" parTransId="{A274F1DE-578D-4062-86F4-8F6E7542AE36}" sibTransId="{207D6351-F3CC-4C54-9497-A4674623F425}"/>
    <dgm:cxn modelId="{1D474567-2D1B-469D-87B8-7AECF54E4243}" srcId="{9B2208CC-976E-4F75-B504-2ACEE71632D2}" destId="{D5EB3FF6-DC45-4ACC-A7E4-097C17EAEDB6}" srcOrd="3" destOrd="0" parTransId="{66EB0753-96ED-42CE-A8ED-BB5EDC8F9357}" sibTransId="{6FC3E0A0-AEE2-4E8B-AFAD-231FDE7AC043}"/>
    <dgm:cxn modelId="{29390E6B-2BDB-48F5-BF25-C0A5E3872020}" type="presParOf" srcId="{85C8769F-DF79-429A-963E-F7902578A5C2}" destId="{36D7B526-F978-47BB-94A5-5645547A7BB6}" srcOrd="0" destOrd="0" presId="urn:microsoft.com/office/officeart/2008/layout/PictureStrips"/>
    <dgm:cxn modelId="{89B0B110-7A20-4AC3-80BC-F50AF97D5483}" type="presParOf" srcId="{36D7B526-F978-47BB-94A5-5645547A7BB6}" destId="{641E5987-0C0B-4AE1-87F2-A5E201BDAED4}" srcOrd="0" destOrd="0" presId="urn:microsoft.com/office/officeart/2008/layout/PictureStrips"/>
    <dgm:cxn modelId="{25B02F3A-3038-43A9-A8A0-F26725BAA6E3}" type="presParOf" srcId="{36D7B526-F978-47BB-94A5-5645547A7BB6}" destId="{CA2A370D-FAF6-4754-A5DF-7657AEE30A51}" srcOrd="1" destOrd="0" presId="urn:microsoft.com/office/officeart/2008/layout/PictureStrips"/>
    <dgm:cxn modelId="{FEDFA24C-1CA4-4393-86DB-50DFED65049F}" type="presParOf" srcId="{85C8769F-DF79-429A-963E-F7902578A5C2}" destId="{9808BA32-91C8-4A6A-A932-14E9F33D8F56}" srcOrd="1" destOrd="0" presId="urn:microsoft.com/office/officeart/2008/layout/PictureStrips"/>
    <dgm:cxn modelId="{392526DC-5DCC-4F29-82C3-2D751AD49BE5}" type="presParOf" srcId="{85C8769F-DF79-429A-963E-F7902578A5C2}" destId="{5A378B29-E9D9-43C4-9659-631A2C461315}" srcOrd="2" destOrd="0" presId="urn:microsoft.com/office/officeart/2008/layout/PictureStrips"/>
    <dgm:cxn modelId="{A42EFD24-3A3C-4102-B5AE-BDAF236A971A}" type="presParOf" srcId="{5A378B29-E9D9-43C4-9659-631A2C461315}" destId="{5F8032DB-F700-45A8-8ED2-20BF0B17E681}" srcOrd="0" destOrd="0" presId="urn:microsoft.com/office/officeart/2008/layout/PictureStrips"/>
    <dgm:cxn modelId="{2DCFCDBF-F60B-425D-B4ED-F600DE62770F}" type="presParOf" srcId="{5A378B29-E9D9-43C4-9659-631A2C461315}" destId="{1E1382C6-05E5-4E0C-915A-D51D33073A85}" srcOrd="1" destOrd="0" presId="urn:microsoft.com/office/officeart/2008/layout/PictureStrips"/>
    <dgm:cxn modelId="{669C75A9-CE20-4F9B-AF4A-FBDC60AE8CCF}" type="presParOf" srcId="{85C8769F-DF79-429A-963E-F7902578A5C2}" destId="{688BC261-BAFE-472E-8C17-E8FFE69E3FD6}" srcOrd="3" destOrd="0" presId="urn:microsoft.com/office/officeart/2008/layout/PictureStrips"/>
    <dgm:cxn modelId="{B3281FB4-7022-4501-AB2F-9E1E2ACB35FB}" type="presParOf" srcId="{85C8769F-DF79-429A-963E-F7902578A5C2}" destId="{7CCC2AA3-D46E-496A-9BC0-52B4580E2F7C}" srcOrd="4" destOrd="0" presId="urn:microsoft.com/office/officeart/2008/layout/PictureStrips"/>
    <dgm:cxn modelId="{19A51852-7FC1-496F-A990-2B1EF20D9C64}" type="presParOf" srcId="{7CCC2AA3-D46E-496A-9BC0-52B4580E2F7C}" destId="{39216134-65AC-43AA-93A6-ECCDE10249FD}" srcOrd="0" destOrd="0" presId="urn:microsoft.com/office/officeart/2008/layout/PictureStrips"/>
    <dgm:cxn modelId="{9C6B2219-CB51-4D63-B5C5-1ADDD8A609C5}" type="presParOf" srcId="{7CCC2AA3-D46E-496A-9BC0-52B4580E2F7C}" destId="{D3B66BDE-07DB-4829-A541-EFC01C9D6298}" srcOrd="1" destOrd="0" presId="urn:microsoft.com/office/officeart/2008/layout/PictureStrips"/>
    <dgm:cxn modelId="{BB9F9D16-8C01-452A-BD63-45B611ED4264}" type="presParOf" srcId="{85C8769F-DF79-429A-963E-F7902578A5C2}" destId="{C356D62C-FFD3-4365-A659-C5DBD05B017D}" srcOrd="5" destOrd="0" presId="urn:microsoft.com/office/officeart/2008/layout/PictureStrips"/>
    <dgm:cxn modelId="{2680B15D-9384-45B6-B81E-29D04B3ACE18}" type="presParOf" srcId="{85C8769F-DF79-429A-963E-F7902578A5C2}" destId="{BE0B83CC-9E2A-4A4B-8E9B-F570C35FA760}" srcOrd="6" destOrd="0" presId="urn:microsoft.com/office/officeart/2008/layout/PictureStrips"/>
    <dgm:cxn modelId="{5A20AEC5-EB40-4C0A-BBDB-A2D58E5E8A46}" type="presParOf" srcId="{BE0B83CC-9E2A-4A4B-8E9B-F570C35FA760}" destId="{AAA1D0D2-06A6-463D-85A8-47A279603D10}" srcOrd="0" destOrd="0" presId="urn:microsoft.com/office/officeart/2008/layout/PictureStrips"/>
    <dgm:cxn modelId="{57DFD64A-72FB-4143-B90C-F9A7B30FCE7A}" type="presParOf" srcId="{BE0B83CC-9E2A-4A4B-8E9B-F570C35FA760}" destId="{4C896C42-062C-4447-AE95-619D03C9054F}" srcOrd="1" destOrd="0" presId="urn:microsoft.com/office/officeart/2008/layout/PictureStrips"/>
    <dgm:cxn modelId="{E616948D-D72E-465B-BF5F-04913D6AA53D}" type="presParOf" srcId="{85C8769F-DF79-429A-963E-F7902578A5C2}" destId="{F34D1B33-5F59-43D8-ACBE-17C56EC84F11}" srcOrd="7" destOrd="0" presId="urn:microsoft.com/office/officeart/2008/layout/PictureStrips"/>
    <dgm:cxn modelId="{7DA13097-BB98-4896-80FE-63D8984564F8}" type="presParOf" srcId="{85C8769F-DF79-429A-963E-F7902578A5C2}" destId="{1EE0E95A-B694-48B8-A746-318A14FD2BC0}" srcOrd="8" destOrd="0" presId="urn:microsoft.com/office/officeart/2008/layout/PictureStrips"/>
    <dgm:cxn modelId="{2D755FB6-50C2-476F-B7AF-5A95498A6137}" type="presParOf" srcId="{1EE0E95A-B694-48B8-A746-318A14FD2BC0}" destId="{B893B48C-8F8A-4D17-8906-959889737B78}" srcOrd="0" destOrd="0" presId="urn:microsoft.com/office/officeart/2008/layout/PictureStrips"/>
    <dgm:cxn modelId="{86CC3B5C-0C0E-4600-B9E2-DFB234D2D3A1}" type="presParOf" srcId="{1EE0E95A-B694-48B8-A746-318A14FD2BC0}" destId="{18F59187-6BC6-4322-AE94-8E8A3C1C9C3E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DEEC75-E42B-4A89-ADF5-456D30794634}" type="doc">
      <dgm:prSet loTypeId="urn:microsoft.com/office/officeart/2005/8/layout/vList6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DEC173D-92C3-46C1-BFDB-D81CECA0C5BA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smtClean="0">
              <a:ln/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Times New Roman" pitchFamily="18" charset="0"/>
            </a:rPr>
            <a:t>Мотивация детей дошкольного возраста к ЗОЖ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8DF0F211-0B79-4C75-8447-9C8A3383DA02}" type="parTrans" cxnId="{0612ADD9-0199-41DC-876E-901FB0D85A86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D147099E-42B2-460F-BB45-F26C8114D974}" type="sibTrans" cxnId="{0612ADD9-0199-41DC-876E-901FB0D85A86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58F0CC45-47E1-4683-9FD8-49C4AB25493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Преобразование стандартного обучения детей здоровому образу жизни и воспитанию у них культуры здорового образа жизни. Интеграция знаний о ЗОЖ  в различные виды детской деятельности,  в создании здоровьесберегающей среды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782B4556-F453-4500-8F0D-41FF49B15C51}" type="parTrans" cxnId="{1CA35023-4D54-41D6-88C7-93F31E6EB972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74FA23CA-9236-4435-8C65-5F4B9FAC9361}" type="sibTrans" cxnId="{1CA35023-4D54-41D6-88C7-93F31E6EB972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69C1916C-B810-40F9-BBA1-2F110496D5AB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smtClean="0">
              <a:ln/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Times New Roman" pitchFamily="18" charset="0"/>
            </a:rPr>
            <a:t>Мотивированный подход  к формированию валеологической культуры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E7380333-592F-4CEC-8000-33699CD3C4E0}" type="parTrans" cxnId="{84F4DADA-8FD1-4CF4-9E8E-72E813E7C183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7E13927B-21CA-4B7A-A82D-CB308A9EBD10}" type="sibTrans" cxnId="{84F4DADA-8FD1-4CF4-9E8E-72E813E7C183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754CF173-F699-4702-BB68-3CA0CB37B366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Times New Roman" pitchFamily="18" charset="0"/>
            </a:rPr>
            <a:t>Разработана система , позволяющая повысить эффективность </a:t>
          </a:r>
          <a:r>
            <a:rPr lang="ru-RU" sz="1800" dirty="0" smtClean="0">
              <a:solidFill>
                <a:srgbClr val="002060"/>
              </a:solidFill>
            </a:rPr>
            <a:t>формирования  устойчивой  мотивации и навыков ЗОЖ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697D3395-EAF5-4A5C-A251-9007AB72338C}" type="parTrans" cxnId="{337EC3C5-779F-4D97-BF88-CD11BED78006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6763E203-DF43-48F4-888A-95A7516977AF}" type="sibTrans" cxnId="{337EC3C5-779F-4D97-BF88-CD11BED78006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7DB45F61-1E41-4EB4-8974-283F809BB655}">
      <dgm:prSet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  <a:latin typeface="+mn-lt"/>
            </a:rPr>
            <a:t>Разработаны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C34648BB-0EBA-45BF-A45B-949A51551EA0}" type="parTrans" cxnId="{81A4A318-44A9-407A-B626-57404562452A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DD327D84-D019-4579-A49B-DBBAB2241D3D}" type="sibTrans" cxnId="{81A4A318-44A9-407A-B626-57404562452A}">
      <dgm:prSet/>
      <dgm:spPr/>
      <dgm:t>
        <a:bodyPr/>
        <a:lstStyle/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4FB79A55-D2CD-489F-94C9-FD00191E550D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Перспективный план</a:t>
          </a:r>
          <a:endParaRPr lang="ru-RU" sz="1800" dirty="0">
            <a:solidFill>
              <a:srgbClr val="002060"/>
            </a:solidFill>
          </a:endParaRPr>
        </a:p>
      </dgm:t>
    </dgm:pt>
    <dgm:pt modelId="{2C150C1B-456F-47D9-B9B8-255AC007B680}" type="parTrans" cxnId="{400C3578-F00E-48C1-8F69-4C84A3967FB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B7F95C82-AB8C-42B2-B920-BB01B6BCED83}" type="sibTrans" cxnId="{400C3578-F00E-48C1-8F69-4C84A3967FB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BB7DEEC-D082-4094-A7F1-7264483EC993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Серия НОД по формированию навыков ЗОЖ</a:t>
          </a:r>
          <a:endParaRPr lang="ru-RU" sz="1800" dirty="0">
            <a:solidFill>
              <a:srgbClr val="002060"/>
            </a:solidFill>
          </a:endParaRPr>
        </a:p>
      </dgm:t>
    </dgm:pt>
    <dgm:pt modelId="{97B6DD56-48E5-4E87-A185-481756E26D11}" type="parTrans" cxnId="{95E4296C-4772-490E-91AA-7CFA354057B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3E09E4E-8BD9-4112-86C4-1E4BD388A62B}" type="sibTrans" cxnId="{95E4296C-4772-490E-91AA-7CFA354057B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EBCEA33-9BD9-4A57-8E9E-E1DD47A0A773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Картотека дидактических игры и упражнения по формированию ЗОЖ</a:t>
          </a:r>
          <a:endParaRPr lang="ru-RU" sz="1800" dirty="0">
            <a:solidFill>
              <a:srgbClr val="002060"/>
            </a:solidFill>
          </a:endParaRPr>
        </a:p>
      </dgm:t>
    </dgm:pt>
    <dgm:pt modelId="{75D67D90-4B7A-4242-9738-AEEB22029F82}" type="parTrans" cxnId="{199BECF2-D164-4CE9-AAD5-0865697F598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425CC86-46ED-420D-8391-0C6833CE0BD3}" type="sibTrans" cxnId="{199BECF2-D164-4CE9-AAD5-0865697F598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9A10022-1EAE-4A4E-A57F-E9BF3B7BA5F3}" type="pres">
      <dgm:prSet presAssocID="{4ADEEC75-E42B-4A89-ADF5-456D307946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089A4C-D750-40B6-9328-D6A04A8158E7}" type="pres">
      <dgm:prSet presAssocID="{BDEC173D-92C3-46C1-BFDB-D81CECA0C5BA}" presName="linNode" presStyleCnt="0"/>
      <dgm:spPr/>
      <dgm:t>
        <a:bodyPr/>
        <a:lstStyle/>
        <a:p>
          <a:endParaRPr lang="ru-RU"/>
        </a:p>
      </dgm:t>
    </dgm:pt>
    <dgm:pt modelId="{A0DB5D0B-5945-44B8-9AFC-CA41FD908ED3}" type="pres">
      <dgm:prSet presAssocID="{BDEC173D-92C3-46C1-BFDB-D81CECA0C5BA}" presName="parentShp" presStyleLbl="node1" presStyleIdx="0" presStyleCnt="3" custScaleX="58823" custScaleY="69668" custLinFactNeighborX="-3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E1C32-E512-4BB8-91DD-6672C059F354}" type="pres">
      <dgm:prSet presAssocID="{BDEC173D-92C3-46C1-BFDB-D81CECA0C5BA}" presName="childShp" presStyleLbl="bgAccFollowNode1" presStyleIdx="0" presStyleCnt="3" custScaleX="126992" custScaleY="85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761B4-DB17-42EC-8714-B69C6D81F071}" type="pres">
      <dgm:prSet presAssocID="{D147099E-42B2-460F-BB45-F26C8114D974}" presName="spacing" presStyleCnt="0"/>
      <dgm:spPr/>
      <dgm:t>
        <a:bodyPr/>
        <a:lstStyle/>
        <a:p>
          <a:endParaRPr lang="ru-RU"/>
        </a:p>
      </dgm:t>
    </dgm:pt>
    <dgm:pt modelId="{311B8EA8-B2CD-44C8-B144-2CA793E4631C}" type="pres">
      <dgm:prSet presAssocID="{69C1916C-B810-40F9-BBA1-2F110496D5AB}" presName="linNode" presStyleCnt="0"/>
      <dgm:spPr/>
      <dgm:t>
        <a:bodyPr/>
        <a:lstStyle/>
        <a:p>
          <a:endParaRPr lang="ru-RU"/>
        </a:p>
      </dgm:t>
    </dgm:pt>
    <dgm:pt modelId="{0A762D4F-806E-41AD-8687-4AC544B333F4}" type="pres">
      <dgm:prSet presAssocID="{69C1916C-B810-40F9-BBA1-2F110496D5AB}" presName="parentShp" presStyleLbl="node1" presStyleIdx="1" presStyleCnt="3" custScaleX="88523" custScaleY="64103" custLinFactNeighborX="-16" custLinFactNeighborY="-14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80D72-0D1A-4A69-903C-0E0DFCDE626A}" type="pres">
      <dgm:prSet presAssocID="{69C1916C-B810-40F9-BBA1-2F110496D5AB}" presName="childShp" presStyleLbl="bgAccFollowNode1" presStyleIdx="1" presStyleCnt="3" custScaleX="111962" custScaleY="60228" custLinFactNeighborX="-592" custLinFactNeighborY="-15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F9709-F556-4443-B1D2-8A382E8BA615}" type="pres">
      <dgm:prSet presAssocID="{7E13927B-21CA-4B7A-A82D-CB308A9EBD10}" presName="spacing" presStyleCnt="0"/>
      <dgm:spPr/>
      <dgm:t>
        <a:bodyPr/>
        <a:lstStyle/>
        <a:p>
          <a:endParaRPr lang="ru-RU"/>
        </a:p>
      </dgm:t>
    </dgm:pt>
    <dgm:pt modelId="{7CF68A4D-3AB6-4875-B2D5-2D3ECB8626BC}" type="pres">
      <dgm:prSet presAssocID="{7DB45F61-1E41-4EB4-8974-283F809BB655}" presName="linNode" presStyleCnt="0"/>
      <dgm:spPr/>
      <dgm:t>
        <a:bodyPr/>
        <a:lstStyle/>
        <a:p>
          <a:endParaRPr lang="ru-RU"/>
        </a:p>
      </dgm:t>
    </dgm:pt>
    <dgm:pt modelId="{7C792E10-432F-4CBC-8B62-447C1E2E3E75}" type="pres">
      <dgm:prSet presAssocID="{7DB45F61-1E41-4EB4-8974-283F809BB655}" presName="parentShp" presStyleLbl="node1" presStyleIdx="2" presStyleCnt="3" custScaleX="67213" custScaleY="71464" custLinFactNeighborX="-42" custLinFactNeighborY="-32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61FB2-AA79-4844-BE6D-69C4A77A4734}" type="pres">
      <dgm:prSet presAssocID="{7DB45F61-1E41-4EB4-8974-283F809BB655}" presName="childShp" presStyleLbl="bgAccFollowNode1" presStyleIdx="2" presStyleCnt="3" custScaleX="127323" custScaleY="93979" custLinFactNeighborX="481" custLinFactNeighborY="-3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342D3-BBD7-4EB5-8B20-68A9BA8F536B}" type="presOf" srcId="{3EBCEA33-9BD9-4A57-8E9E-E1DD47A0A773}" destId="{DEA61FB2-AA79-4844-BE6D-69C4A77A4734}" srcOrd="0" destOrd="2" presId="urn:microsoft.com/office/officeart/2005/8/layout/vList6"/>
    <dgm:cxn modelId="{400C3578-F00E-48C1-8F69-4C84A3967FB8}" srcId="{7DB45F61-1E41-4EB4-8974-283F809BB655}" destId="{4FB79A55-D2CD-489F-94C9-FD00191E550D}" srcOrd="0" destOrd="0" parTransId="{2C150C1B-456F-47D9-B9B8-255AC007B680}" sibTransId="{B7F95C82-AB8C-42B2-B920-BB01B6BCED83}"/>
    <dgm:cxn modelId="{84F4DADA-8FD1-4CF4-9E8E-72E813E7C183}" srcId="{4ADEEC75-E42B-4A89-ADF5-456D30794634}" destId="{69C1916C-B810-40F9-BBA1-2F110496D5AB}" srcOrd="1" destOrd="0" parTransId="{E7380333-592F-4CEC-8000-33699CD3C4E0}" sibTransId="{7E13927B-21CA-4B7A-A82D-CB308A9EBD10}"/>
    <dgm:cxn modelId="{199BECF2-D164-4CE9-AAD5-0865697F5982}" srcId="{7DB45F61-1E41-4EB4-8974-283F809BB655}" destId="{3EBCEA33-9BD9-4A57-8E9E-E1DD47A0A773}" srcOrd="2" destOrd="0" parTransId="{75D67D90-4B7A-4242-9738-AEEB22029F82}" sibTransId="{4425CC86-46ED-420D-8391-0C6833CE0BD3}"/>
    <dgm:cxn modelId="{9C6C7917-1EA7-43BC-95BC-6D5BCBD0DEFD}" type="presOf" srcId="{4BB7DEEC-D082-4094-A7F1-7264483EC993}" destId="{DEA61FB2-AA79-4844-BE6D-69C4A77A4734}" srcOrd="0" destOrd="1" presId="urn:microsoft.com/office/officeart/2005/8/layout/vList6"/>
    <dgm:cxn modelId="{21F72F18-FC6C-4F38-B182-9A3AAA60BE62}" type="presOf" srcId="{BDEC173D-92C3-46C1-BFDB-D81CECA0C5BA}" destId="{A0DB5D0B-5945-44B8-9AFC-CA41FD908ED3}" srcOrd="0" destOrd="0" presId="urn:microsoft.com/office/officeart/2005/8/layout/vList6"/>
    <dgm:cxn modelId="{21986960-E2AD-423A-9AD1-DA3469526FD1}" type="presOf" srcId="{4ADEEC75-E42B-4A89-ADF5-456D30794634}" destId="{19A10022-1EAE-4A4E-A57F-E9BF3B7BA5F3}" srcOrd="0" destOrd="0" presId="urn:microsoft.com/office/officeart/2005/8/layout/vList6"/>
    <dgm:cxn modelId="{337EC3C5-779F-4D97-BF88-CD11BED78006}" srcId="{69C1916C-B810-40F9-BBA1-2F110496D5AB}" destId="{754CF173-F699-4702-BB68-3CA0CB37B366}" srcOrd="0" destOrd="0" parTransId="{697D3395-EAF5-4A5C-A251-9007AB72338C}" sibTransId="{6763E203-DF43-48F4-888A-95A7516977AF}"/>
    <dgm:cxn modelId="{3C933784-AEC0-4B46-97D2-FE7D8EEFA149}" type="presOf" srcId="{754CF173-F699-4702-BB68-3CA0CB37B366}" destId="{E3C80D72-0D1A-4A69-903C-0E0DFCDE626A}" srcOrd="0" destOrd="0" presId="urn:microsoft.com/office/officeart/2005/8/layout/vList6"/>
    <dgm:cxn modelId="{81A4A318-44A9-407A-B626-57404562452A}" srcId="{4ADEEC75-E42B-4A89-ADF5-456D30794634}" destId="{7DB45F61-1E41-4EB4-8974-283F809BB655}" srcOrd="2" destOrd="0" parTransId="{C34648BB-0EBA-45BF-A45B-949A51551EA0}" sibTransId="{DD327D84-D019-4579-A49B-DBBAB2241D3D}"/>
    <dgm:cxn modelId="{1F077AED-5547-4CAA-8C0E-74226A81FD9F}" type="presOf" srcId="{7DB45F61-1E41-4EB4-8974-283F809BB655}" destId="{7C792E10-432F-4CBC-8B62-447C1E2E3E75}" srcOrd="0" destOrd="0" presId="urn:microsoft.com/office/officeart/2005/8/layout/vList6"/>
    <dgm:cxn modelId="{6B26BD07-E129-4946-8933-C9732A9BEE69}" type="presOf" srcId="{4FB79A55-D2CD-489F-94C9-FD00191E550D}" destId="{DEA61FB2-AA79-4844-BE6D-69C4A77A4734}" srcOrd="0" destOrd="0" presId="urn:microsoft.com/office/officeart/2005/8/layout/vList6"/>
    <dgm:cxn modelId="{0612ADD9-0199-41DC-876E-901FB0D85A86}" srcId="{4ADEEC75-E42B-4A89-ADF5-456D30794634}" destId="{BDEC173D-92C3-46C1-BFDB-D81CECA0C5BA}" srcOrd="0" destOrd="0" parTransId="{8DF0F211-0B79-4C75-8447-9C8A3383DA02}" sibTransId="{D147099E-42B2-460F-BB45-F26C8114D974}"/>
    <dgm:cxn modelId="{967F7C0C-0974-4A36-AF2F-D6DC85D78C85}" type="presOf" srcId="{58F0CC45-47E1-4683-9FD8-49C4AB25493C}" destId="{656E1C32-E512-4BB8-91DD-6672C059F354}" srcOrd="0" destOrd="0" presId="urn:microsoft.com/office/officeart/2005/8/layout/vList6"/>
    <dgm:cxn modelId="{1CA35023-4D54-41D6-88C7-93F31E6EB972}" srcId="{BDEC173D-92C3-46C1-BFDB-D81CECA0C5BA}" destId="{58F0CC45-47E1-4683-9FD8-49C4AB25493C}" srcOrd="0" destOrd="0" parTransId="{782B4556-F453-4500-8F0D-41FF49B15C51}" sibTransId="{74FA23CA-9236-4435-8C65-5F4B9FAC9361}"/>
    <dgm:cxn modelId="{5EB37391-B0C2-41D1-B218-B0E223202E89}" type="presOf" srcId="{69C1916C-B810-40F9-BBA1-2F110496D5AB}" destId="{0A762D4F-806E-41AD-8687-4AC544B333F4}" srcOrd="0" destOrd="0" presId="urn:microsoft.com/office/officeart/2005/8/layout/vList6"/>
    <dgm:cxn modelId="{95E4296C-4772-490E-91AA-7CFA354057BD}" srcId="{7DB45F61-1E41-4EB4-8974-283F809BB655}" destId="{4BB7DEEC-D082-4094-A7F1-7264483EC993}" srcOrd="1" destOrd="0" parTransId="{97B6DD56-48E5-4E87-A185-481756E26D11}" sibTransId="{03E09E4E-8BD9-4112-86C4-1E4BD388A62B}"/>
    <dgm:cxn modelId="{F56A2905-62DA-4D78-AC85-87010D931A1B}" type="presParOf" srcId="{19A10022-1EAE-4A4E-A57F-E9BF3B7BA5F3}" destId="{A9089A4C-D750-40B6-9328-D6A04A8158E7}" srcOrd="0" destOrd="0" presId="urn:microsoft.com/office/officeart/2005/8/layout/vList6"/>
    <dgm:cxn modelId="{22D57973-B114-4AE3-B673-46C785F880A3}" type="presParOf" srcId="{A9089A4C-D750-40B6-9328-D6A04A8158E7}" destId="{A0DB5D0B-5945-44B8-9AFC-CA41FD908ED3}" srcOrd="0" destOrd="0" presId="urn:microsoft.com/office/officeart/2005/8/layout/vList6"/>
    <dgm:cxn modelId="{9F0DB02F-A46E-422B-8CC8-86DCFF2D9306}" type="presParOf" srcId="{A9089A4C-D750-40B6-9328-D6A04A8158E7}" destId="{656E1C32-E512-4BB8-91DD-6672C059F354}" srcOrd="1" destOrd="0" presId="urn:microsoft.com/office/officeart/2005/8/layout/vList6"/>
    <dgm:cxn modelId="{3D5547EF-D964-4A02-AD9E-67820194F4B4}" type="presParOf" srcId="{19A10022-1EAE-4A4E-A57F-E9BF3B7BA5F3}" destId="{136761B4-DB17-42EC-8714-B69C6D81F071}" srcOrd="1" destOrd="0" presId="urn:microsoft.com/office/officeart/2005/8/layout/vList6"/>
    <dgm:cxn modelId="{7E1007C1-83FE-4A36-87F2-0E2FFA825743}" type="presParOf" srcId="{19A10022-1EAE-4A4E-A57F-E9BF3B7BA5F3}" destId="{311B8EA8-B2CD-44C8-B144-2CA793E4631C}" srcOrd="2" destOrd="0" presId="urn:microsoft.com/office/officeart/2005/8/layout/vList6"/>
    <dgm:cxn modelId="{1B4EEBFD-666E-4D1C-B9A1-40B68E1817CD}" type="presParOf" srcId="{311B8EA8-B2CD-44C8-B144-2CA793E4631C}" destId="{0A762D4F-806E-41AD-8687-4AC544B333F4}" srcOrd="0" destOrd="0" presId="urn:microsoft.com/office/officeart/2005/8/layout/vList6"/>
    <dgm:cxn modelId="{81A98A45-1A82-422A-B25B-2A4AF4E2A710}" type="presParOf" srcId="{311B8EA8-B2CD-44C8-B144-2CA793E4631C}" destId="{E3C80D72-0D1A-4A69-903C-0E0DFCDE626A}" srcOrd="1" destOrd="0" presId="urn:microsoft.com/office/officeart/2005/8/layout/vList6"/>
    <dgm:cxn modelId="{93E7D6D3-66E5-4FC6-BE7A-DB0FF0F308CC}" type="presParOf" srcId="{19A10022-1EAE-4A4E-A57F-E9BF3B7BA5F3}" destId="{E7FF9709-F556-4443-B1D2-8A382E8BA615}" srcOrd="3" destOrd="0" presId="urn:microsoft.com/office/officeart/2005/8/layout/vList6"/>
    <dgm:cxn modelId="{6585AA2A-A3CB-4C83-A857-7274E785B743}" type="presParOf" srcId="{19A10022-1EAE-4A4E-A57F-E9BF3B7BA5F3}" destId="{7CF68A4D-3AB6-4875-B2D5-2D3ECB8626BC}" srcOrd="4" destOrd="0" presId="urn:microsoft.com/office/officeart/2005/8/layout/vList6"/>
    <dgm:cxn modelId="{DEDC9FA2-F099-42AE-92DE-E9242E9296D1}" type="presParOf" srcId="{7CF68A4D-3AB6-4875-B2D5-2D3ECB8626BC}" destId="{7C792E10-432F-4CBC-8B62-447C1E2E3E75}" srcOrd="0" destOrd="0" presId="urn:microsoft.com/office/officeart/2005/8/layout/vList6"/>
    <dgm:cxn modelId="{3DA07E2B-1272-4511-8621-074A6513D0EF}" type="presParOf" srcId="{7CF68A4D-3AB6-4875-B2D5-2D3ECB8626BC}" destId="{DEA61FB2-AA79-4844-BE6D-69C4A77A4734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5DCF83-4FC5-48B9-A6C0-A20D76A6B2E1}">
      <dsp:nvSpPr>
        <dsp:cNvPr id="0" name=""/>
        <dsp:cNvSpPr/>
      </dsp:nvSpPr>
      <dsp:spPr>
        <a:xfrm>
          <a:off x="155486" y="836919"/>
          <a:ext cx="2295729" cy="756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Воспитание основ культуры ЗОЖ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55486" y="836919"/>
        <a:ext cx="2295729" cy="756547"/>
      </dsp:txXfrm>
    </dsp:sp>
    <dsp:sp modelId="{FF9C791A-0E9D-46C0-959D-3CD7664BD65B}">
      <dsp:nvSpPr>
        <dsp:cNvPr id="0" name=""/>
        <dsp:cNvSpPr/>
      </dsp:nvSpPr>
      <dsp:spPr>
        <a:xfrm>
          <a:off x="152878" y="606824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B8D9D-70BE-4C73-9C9A-B3D7DEA053FF}">
      <dsp:nvSpPr>
        <dsp:cNvPr id="0" name=""/>
        <dsp:cNvSpPr/>
      </dsp:nvSpPr>
      <dsp:spPr>
        <a:xfrm>
          <a:off x="280708" y="351163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031B9-B729-4815-8D3B-3A44B48B864E}">
      <dsp:nvSpPr>
        <dsp:cNvPr id="0" name=""/>
        <dsp:cNvSpPr/>
      </dsp:nvSpPr>
      <dsp:spPr>
        <a:xfrm>
          <a:off x="587501" y="402295"/>
          <a:ext cx="286966" cy="286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FD0DD-63C4-4ACD-BECD-7905409382E8}">
      <dsp:nvSpPr>
        <dsp:cNvPr id="0" name=""/>
        <dsp:cNvSpPr/>
      </dsp:nvSpPr>
      <dsp:spPr>
        <a:xfrm>
          <a:off x="843162" y="121068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1D045-EF25-40D7-98F1-4E677755574D}">
      <dsp:nvSpPr>
        <dsp:cNvPr id="0" name=""/>
        <dsp:cNvSpPr/>
      </dsp:nvSpPr>
      <dsp:spPr>
        <a:xfrm>
          <a:off x="1175521" y="18804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EFF9D-E862-4FBB-B878-6FA773291A5F}">
      <dsp:nvSpPr>
        <dsp:cNvPr id="0" name=""/>
        <dsp:cNvSpPr/>
      </dsp:nvSpPr>
      <dsp:spPr>
        <a:xfrm>
          <a:off x="1584578" y="197767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3FCCC-165D-4D18-866A-30209491F8E7}">
      <dsp:nvSpPr>
        <dsp:cNvPr id="0" name=""/>
        <dsp:cNvSpPr/>
      </dsp:nvSpPr>
      <dsp:spPr>
        <a:xfrm>
          <a:off x="1840239" y="325597"/>
          <a:ext cx="286966" cy="286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933E5-42D3-4966-AE20-C06530AB5F34}">
      <dsp:nvSpPr>
        <dsp:cNvPr id="0" name=""/>
        <dsp:cNvSpPr/>
      </dsp:nvSpPr>
      <dsp:spPr>
        <a:xfrm>
          <a:off x="2198164" y="606824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D5454-D167-425D-B378-55FC28BE28FB}">
      <dsp:nvSpPr>
        <dsp:cNvPr id="0" name=""/>
        <dsp:cNvSpPr/>
      </dsp:nvSpPr>
      <dsp:spPr>
        <a:xfrm>
          <a:off x="2351560" y="888051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7AB41-B3DD-4400-AED4-88FB35A988FA}">
      <dsp:nvSpPr>
        <dsp:cNvPr id="0" name=""/>
        <dsp:cNvSpPr/>
      </dsp:nvSpPr>
      <dsp:spPr>
        <a:xfrm>
          <a:off x="1022124" y="351163"/>
          <a:ext cx="469580" cy="469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3C2CD-139F-406C-B3D7-16357D10637D}">
      <dsp:nvSpPr>
        <dsp:cNvPr id="0" name=""/>
        <dsp:cNvSpPr/>
      </dsp:nvSpPr>
      <dsp:spPr>
        <a:xfrm>
          <a:off x="25047" y="1322674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822A4-7AB9-4C49-A63E-DF3D76F83C70}">
      <dsp:nvSpPr>
        <dsp:cNvPr id="0" name=""/>
        <dsp:cNvSpPr/>
      </dsp:nvSpPr>
      <dsp:spPr>
        <a:xfrm>
          <a:off x="178444" y="1552769"/>
          <a:ext cx="286966" cy="286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B0DD5-164E-4C04-9081-3F05781F0483}">
      <dsp:nvSpPr>
        <dsp:cNvPr id="0" name=""/>
        <dsp:cNvSpPr/>
      </dsp:nvSpPr>
      <dsp:spPr>
        <a:xfrm>
          <a:off x="561935" y="1757297"/>
          <a:ext cx="417405" cy="417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12BB-907A-476C-956C-23456FD18212}">
      <dsp:nvSpPr>
        <dsp:cNvPr id="0" name=""/>
        <dsp:cNvSpPr/>
      </dsp:nvSpPr>
      <dsp:spPr>
        <a:xfrm>
          <a:off x="1098822" y="2089656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A250A-F2DD-4BF9-94C5-F190F7C98DDE}">
      <dsp:nvSpPr>
        <dsp:cNvPr id="0" name=""/>
        <dsp:cNvSpPr/>
      </dsp:nvSpPr>
      <dsp:spPr>
        <a:xfrm>
          <a:off x="1201087" y="1757297"/>
          <a:ext cx="286966" cy="286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A27EA-4A14-41BE-870F-37E5BD4467D2}">
      <dsp:nvSpPr>
        <dsp:cNvPr id="0" name=""/>
        <dsp:cNvSpPr/>
      </dsp:nvSpPr>
      <dsp:spPr>
        <a:xfrm>
          <a:off x="1456748" y="2115222"/>
          <a:ext cx="182614" cy="182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CF8CD-E484-4B9E-976E-A592258FF78B}">
      <dsp:nvSpPr>
        <dsp:cNvPr id="0" name=""/>
        <dsp:cNvSpPr/>
      </dsp:nvSpPr>
      <dsp:spPr>
        <a:xfrm>
          <a:off x="1686842" y="1706165"/>
          <a:ext cx="417405" cy="417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87E34-F77F-451A-8681-9E55639D0FB7}">
      <dsp:nvSpPr>
        <dsp:cNvPr id="0" name=""/>
        <dsp:cNvSpPr/>
      </dsp:nvSpPr>
      <dsp:spPr>
        <a:xfrm>
          <a:off x="2249296" y="1603901"/>
          <a:ext cx="286966" cy="286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5E977-42A8-4B5B-89C7-7AD1F7B18919}">
      <dsp:nvSpPr>
        <dsp:cNvPr id="0" name=""/>
        <dsp:cNvSpPr/>
      </dsp:nvSpPr>
      <dsp:spPr>
        <a:xfrm>
          <a:off x="2536262" y="401870"/>
          <a:ext cx="842778" cy="1608956"/>
        </a:xfrm>
        <a:prstGeom prst="chevron">
          <a:avLst>
            <a:gd name="adj" fmla="val 6231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C88E5-17F0-447F-98DD-ECE9D88823E8}">
      <dsp:nvSpPr>
        <dsp:cNvPr id="0" name=""/>
        <dsp:cNvSpPr/>
      </dsp:nvSpPr>
      <dsp:spPr>
        <a:xfrm>
          <a:off x="3379041" y="402652"/>
          <a:ext cx="2298487" cy="160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Формирование   у детей правильного отношения к своему здоровью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379041" y="402652"/>
        <a:ext cx="2298487" cy="1608941"/>
      </dsp:txXfrm>
    </dsp:sp>
    <dsp:sp modelId="{B82B7444-C738-4D41-9288-6F865E8A0E7C}">
      <dsp:nvSpPr>
        <dsp:cNvPr id="0" name=""/>
        <dsp:cNvSpPr/>
      </dsp:nvSpPr>
      <dsp:spPr>
        <a:xfrm>
          <a:off x="5677528" y="401870"/>
          <a:ext cx="842778" cy="1608956"/>
        </a:xfrm>
        <a:prstGeom prst="chevron">
          <a:avLst>
            <a:gd name="adj" fmla="val 6231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CAD3E-AF8A-4D71-8A15-7ABB121B1B2F}">
      <dsp:nvSpPr>
        <dsp:cNvPr id="0" name=""/>
        <dsp:cNvSpPr/>
      </dsp:nvSpPr>
      <dsp:spPr>
        <a:xfrm>
          <a:off x="6535019" y="0"/>
          <a:ext cx="2151117" cy="2374310"/>
        </a:xfrm>
        <a:prstGeom prst="rect">
          <a:avLst/>
        </a:prstGeom>
        <a:noFill/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Формирование у родителей знаний, умений и навыков по различным аспектам сохранения и укрепления здоровья детей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535019" y="0"/>
        <a:ext cx="2151117" cy="23743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656BC-2A7D-4A87-B4CB-E7834321C785}">
      <dsp:nvSpPr>
        <dsp:cNvPr id="0" name=""/>
        <dsp:cNvSpPr/>
      </dsp:nvSpPr>
      <dsp:spPr>
        <a:xfrm>
          <a:off x="2678033" y="614019"/>
          <a:ext cx="3937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3987" y="45720"/>
              </a:lnTo>
              <a:lnTo>
                <a:pt x="213987" y="54995"/>
              </a:lnTo>
              <a:lnTo>
                <a:pt x="393774" y="5499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</a:endParaRPr>
        </a:p>
      </dsp:txBody>
      <dsp:txXfrm>
        <a:off x="2864308" y="657574"/>
        <a:ext cx="21223" cy="4329"/>
      </dsp:txXfrm>
    </dsp:sp>
    <dsp:sp modelId="{9C506CA8-6B3F-4160-959A-716ACA38F1C5}">
      <dsp:nvSpPr>
        <dsp:cNvPr id="0" name=""/>
        <dsp:cNvSpPr/>
      </dsp:nvSpPr>
      <dsp:spPr>
        <a:xfrm>
          <a:off x="16225" y="95510"/>
          <a:ext cx="2663608" cy="1128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Становление культуры ЗОЖ дошкольников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6225" y="95510"/>
        <a:ext cx="2663608" cy="1128456"/>
      </dsp:txXfrm>
    </dsp:sp>
    <dsp:sp modelId="{17D710E4-51C2-45EF-910B-9CAA605EA1C7}">
      <dsp:nvSpPr>
        <dsp:cNvPr id="0" name=""/>
        <dsp:cNvSpPr/>
      </dsp:nvSpPr>
      <dsp:spPr>
        <a:xfrm>
          <a:off x="5216307" y="623294"/>
          <a:ext cx="4019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97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</a:endParaRPr>
        </a:p>
      </dsp:txBody>
      <dsp:txXfrm>
        <a:off x="5406480" y="666849"/>
        <a:ext cx="21628" cy="4329"/>
      </dsp:txXfrm>
    </dsp:sp>
    <dsp:sp modelId="{6472448C-6851-4E8B-8B81-B80A5FDDCE2A}">
      <dsp:nvSpPr>
        <dsp:cNvPr id="0" name=""/>
        <dsp:cNvSpPr/>
      </dsp:nvSpPr>
      <dsp:spPr>
        <a:xfrm>
          <a:off x="3104208" y="104786"/>
          <a:ext cx="2113899" cy="1128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Формирование мотивационной сферы детей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104208" y="104786"/>
        <a:ext cx="2113899" cy="1128456"/>
      </dsp:txXfrm>
    </dsp:sp>
    <dsp:sp modelId="{27132EBD-2ABA-47B1-BBC4-097671D3FAFD}">
      <dsp:nvSpPr>
        <dsp:cNvPr id="0" name=""/>
        <dsp:cNvSpPr/>
      </dsp:nvSpPr>
      <dsp:spPr>
        <a:xfrm>
          <a:off x="1286565" y="1231443"/>
          <a:ext cx="5799183" cy="401974"/>
        </a:xfrm>
        <a:custGeom>
          <a:avLst/>
          <a:gdLst/>
          <a:ahLst/>
          <a:cxnLst/>
          <a:rect l="0" t="0" r="0" b="0"/>
          <a:pathLst>
            <a:path>
              <a:moveTo>
                <a:pt x="5799183" y="0"/>
              </a:moveTo>
              <a:lnTo>
                <a:pt x="5799183" y="218087"/>
              </a:lnTo>
              <a:lnTo>
                <a:pt x="0" y="218087"/>
              </a:lnTo>
              <a:lnTo>
                <a:pt x="0" y="40197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</a:endParaRPr>
        </a:p>
      </dsp:txBody>
      <dsp:txXfrm>
        <a:off x="4040775" y="1430265"/>
        <a:ext cx="290764" cy="4329"/>
      </dsp:txXfrm>
    </dsp:sp>
    <dsp:sp modelId="{432DE89F-E42E-4EA1-AB8F-167F788E291B}">
      <dsp:nvSpPr>
        <dsp:cNvPr id="0" name=""/>
        <dsp:cNvSpPr/>
      </dsp:nvSpPr>
      <dsp:spPr>
        <a:xfrm>
          <a:off x="5650682" y="104786"/>
          <a:ext cx="2870134" cy="1128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В дошкольном возрасте приобретает осознанный познавательный характер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650682" y="104786"/>
        <a:ext cx="2870134" cy="1128456"/>
      </dsp:txXfrm>
    </dsp:sp>
    <dsp:sp modelId="{E392497A-7E84-4280-AE38-D103DD5CFCC3}">
      <dsp:nvSpPr>
        <dsp:cNvPr id="0" name=""/>
        <dsp:cNvSpPr/>
      </dsp:nvSpPr>
      <dsp:spPr>
        <a:xfrm>
          <a:off x="2563306" y="2184326"/>
          <a:ext cx="4019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97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</a:endParaRPr>
        </a:p>
      </dsp:txBody>
      <dsp:txXfrm>
        <a:off x="2753479" y="2227881"/>
        <a:ext cx="21628" cy="4329"/>
      </dsp:txXfrm>
    </dsp:sp>
    <dsp:sp modelId="{C9FB4F2B-7FAB-490B-80BC-145533640628}">
      <dsp:nvSpPr>
        <dsp:cNvPr id="0" name=""/>
        <dsp:cNvSpPr/>
      </dsp:nvSpPr>
      <dsp:spPr>
        <a:xfrm>
          <a:off x="8025" y="1665817"/>
          <a:ext cx="2557081" cy="1128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Совместная  целенаправленная деятельность  родителей и педагогов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8025" y="1665817"/>
        <a:ext cx="2557081" cy="1128456"/>
      </dsp:txXfrm>
    </dsp:sp>
    <dsp:sp modelId="{34E2C6A1-3A40-49B5-B159-08789C8A9F03}">
      <dsp:nvSpPr>
        <dsp:cNvPr id="0" name=""/>
        <dsp:cNvSpPr/>
      </dsp:nvSpPr>
      <dsp:spPr>
        <a:xfrm>
          <a:off x="2997681" y="1665817"/>
          <a:ext cx="5697594" cy="1128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2060"/>
              </a:solidFill>
            </a:rPr>
            <a:t>Обеспечивает  положительную  динамику показателей, характеризующих здоровье детей и их ориентацию на здоровый образ жизни.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</a:endParaRPr>
        </a:p>
      </dsp:txBody>
      <dsp:txXfrm>
        <a:off x="2997681" y="1665817"/>
        <a:ext cx="5697594" cy="11284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ACB903-5A14-4F80-8896-BE49B5FD7984}">
      <dsp:nvSpPr>
        <dsp:cNvPr id="0" name=""/>
        <dsp:cNvSpPr/>
      </dsp:nvSpPr>
      <dsp:spPr>
        <a:xfrm>
          <a:off x="504051" y="0"/>
          <a:ext cx="5458684" cy="1988166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61EED-502B-4891-BF68-0FAF79FFC094}">
      <dsp:nvSpPr>
        <dsp:cNvPr id="0" name=""/>
        <dsp:cNvSpPr/>
      </dsp:nvSpPr>
      <dsp:spPr>
        <a:xfrm>
          <a:off x="3233393" y="529167"/>
          <a:ext cx="360" cy="114652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833DE-F6CE-4429-A1E7-6EC1F6F4C131}">
      <dsp:nvSpPr>
        <dsp:cNvPr id="0" name=""/>
        <dsp:cNvSpPr/>
      </dsp:nvSpPr>
      <dsp:spPr>
        <a:xfrm>
          <a:off x="562136" y="0"/>
          <a:ext cx="2632832" cy="18947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Объективная необходимость в организации взаимодействия ДОУ и семьи в приобщении  дошкольников к ЗОЖ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62136" y="0"/>
        <a:ext cx="2632832" cy="1894794"/>
      </dsp:txXfrm>
    </dsp:sp>
    <dsp:sp modelId="{F0053068-63CD-4685-B036-80E279798DD0}">
      <dsp:nvSpPr>
        <dsp:cNvPr id="0" name=""/>
        <dsp:cNvSpPr/>
      </dsp:nvSpPr>
      <dsp:spPr>
        <a:xfrm>
          <a:off x="3226431" y="0"/>
          <a:ext cx="2859838" cy="12347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Недостаточная методическая разработанность этой проблемы в рамках образовательного процесса дошкольного учреждения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226431" y="0"/>
        <a:ext cx="2859838" cy="1234723"/>
      </dsp:txXfrm>
    </dsp:sp>
    <dsp:sp modelId="{BC017E8C-9172-4C40-8F23-63770623E09B}">
      <dsp:nvSpPr>
        <dsp:cNvPr id="0" name=""/>
        <dsp:cNvSpPr/>
      </dsp:nvSpPr>
      <dsp:spPr>
        <a:xfrm rot="16200000">
          <a:off x="-568248" y="628875"/>
          <a:ext cx="1587502" cy="45100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+</a:t>
          </a:r>
          <a:endParaRPr lang="ru-RU" sz="1000" kern="1200" dirty="0"/>
        </a:p>
      </dsp:txBody>
      <dsp:txXfrm rot="16200000">
        <a:off x="-568248" y="628875"/>
        <a:ext cx="1587502" cy="451004"/>
      </dsp:txXfrm>
    </dsp:sp>
    <dsp:sp modelId="{8631DFF6-834D-4BE0-BB7F-A910FAE34D11}">
      <dsp:nvSpPr>
        <dsp:cNvPr id="0" name=""/>
        <dsp:cNvSpPr/>
      </dsp:nvSpPr>
      <dsp:spPr>
        <a:xfrm rot="5400000">
          <a:off x="5447533" y="689516"/>
          <a:ext cx="1587502" cy="45100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</a:t>
          </a:r>
          <a:endParaRPr lang="ru-RU" sz="1000" kern="1200" dirty="0"/>
        </a:p>
      </dsp:txBody>
      <dsp:txXfrm rot="5400000">
        <a:off x="5447533" y="689516"/>
        <a:ext cx="1587502" cy="4510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FC2E39-07E4-4315-BE59-9B588E16F882}">
      <dsp:nvSpPr>
        <dsp:cNvPr id="0" name=""/>
        <dsp:cNvSpPr/>
      </dsp:nvSpPr>
      <dsp:spPr>
        <a:xfrm>
          <a:off x="3035511" y="0"/>
          <a:ext cx="5486512" cy="13125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Изучение исследований в области  формирования представлений у детей дошкольного возраста о здоровом образе жизни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035511" y="0"/>
        <a:ext cx="5486512" cy="1312514"/>
      </dsp:txXfrm>
    </dsp:sp>
    <dsp:sp modelId="{E9B0BDB8-5A64-47DC-8E57-6A633F066107}">
      <dsp:nvSpPr>
        <dsp:cNvPr id="0" name=""/>
        <dsp:cNvSpPr/>
      </dsp:nvSpPr>
      <dsp:spPr>
        <a:xfrm>
          <a:off x="0" y="69627"/>
          <a:ext cx="3033642" cy="1173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 А.А. </a:t>
          </a:r>
          <a:r>
            <a:rPr lang="ru-RU" sz="1800" kern="1200" dirty="0" err="1" smtClean="0">
              <a:solidFill>
                <a:srgbClr val="002060"/>
              </a:solidFill>
            </a:rPr>
            <a:t>Бодалев</a:t>
          </a:r>
          <a:r>
            <a:rPr lang="ru-RU" sz="1800" kern="1200" dirty="0" smtClean="0">
              <a:solidFill>
                <a:srgbClr val="002060"/>
              </a:solidFill>
            </a:rPr>
            <a:t>, А.Л. Венгер, В.Д. Давыдов, М.И. Лисина, В.А. </a:t>
          </a:r>
          <a:r>
            <a:rPr lang="ru-RU" sz="1800" kern="1200" dirty="0" err="1" smtClean="0">
              <a:solidFill>
                <a:srgbClr val="002060"/>
              </a:solidFill>
            </a:rPr>
            <a:t>Сластенин</a:t>
          </a:r>
          <a:r>
            <a:rPr lang="ru-RU" sz="1800" kern="1200" dirty="0" smtClean="0">
              <a:solidFill>
                <a:srgbClr val="002060"/>
              </a:solidFill>
            </a:rPr>
            <a:t>,                                       Е.О. Смирнова.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69627"/>
        <a:ext cx="3033642" cy="1173758"/>
      </dsp:txXfrm>
    </dsp:sp>
    <dsp:sp modelId="{E2445A3E-3680-43E5-AA4A-302F1A418784}">
      <dsp:nvSpPr>
        <dsp:cNvPr id="0" name=""/>
        <dsp:cNvSpPr/>
      </dsp:nvSpPr>
      <dsp:spPr>
        <a:xfrm>
          <a:off x="3034577" y="1407992"/>
          <a:ext cx="5486512" cy="125605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В дошкольном возрасте появляется устойчивый интерес к своему здоровью, бережное отношение к своему организму (жизни, здоровью) как ценности.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034577" y="1407992"/>
        <a:ext cx="5486512" cy="1256054"/>
      </dsp:txXfrm>
    </dsp:sp>
    <dsp:sp modelId="{E52BC0BF-9CF7-4422-8BE5-7A057D3ED249}">
      <dsp:nvSpPr>
        <dsp:cNvPr id="0" name=""/>
        <dsp:cNvSpPr/>
      </dsp:nvSpPr>
      <dsp:spPr>
        <a:xfrm>
          <a:off x="0" y="1437750"/>
          <a:ext cx="3033642" cy="11946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>
              <a:solidFill>
                <a:srgbClr val="002060"/>
              </a:solidFill>
            </a:rPr>
            <a:t>В.А.Деркунская</a:t>
          </a:r>
          <a:r>
            <a:rPr lang="ru-RU" sz="1800" kern="1200" dirty="0" smtClean="0">
              <a:solidFill>
                <a:srgbClr val="002060"/>
              </a:solidFill>
            </a:rPr>
            <a:t>, С.А.Козлова,   О.А.Князева,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2060"/>
              </a:solidFill>
            </a:rPr>
            <a:t>И.М. Новикова 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</a:endParaRPr>
        </a:p>
      </dsp:txBody>
      <dsp:txXfrm>
        <a:off x="0" y="1437750"/>
        <a:ext cx="3033642" cy="11946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C336D8-A504-40F6-B1C7-7E569752B239}">
      <dsp:nvSpPr>
        <dsp:cNvPr id="0" name=""/>
        <dsp:cNvSpPr/>
      </dsp:nvSpPr>
      <dsp:spPr>
        <a:xfrm>
          <a:off x="0" y="2261777"/>
          <a:ext cx="8568952" cy="494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Формирование ответственности у родителей,  в деле приобщения к ЗОЖ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2261777"/>
        <a:ext cx="8568952" cy="494821"/>
      </dsp:txXfrm>
    </dsp:sp>
    <dsp:sp modelId="{277E75B4-0090-4FE2-98DA-15A6C421A1BF}">
      <dsp:nvSpPr>
        <dsp:cNvPr id="0" name=""/>
        <dsp:cNvSpPr/>
      </dsp:nvSpPr>
      <dsp:spPr>
        <a:xfrm rot="10800000">
          <a:off x="0" y="1508163"/>
          <a:ext cx="8568952" cy="76103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Формирование индивидуального стиля здорового поведения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1508163"/>
        <a:ext cx="8568952" cy="761035"/>
      </dsp:txXfrm>
    </dsp:sp>
    <dsp:sp modelId="{3288FE3E-73CB-4171-897B-52A04BA3F18C}">
      <dsp:nvSpPr>
        <dsp:cNvPr id="0" name=""/>
        <dsp:cNvSpPr/>
      </dsp:nvSpPr>
      <dsp:spPr>
        <a:xfrm rot="10800000">
          <a:off x="0" y="754550"/>
          <a:ext cx="8568952" cy="76103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Разработка системы занятий познавательного цикла, формирующих культуру ЗОЖ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754550"/>
        <a:ext cx="8568952" cy="761035"/>
      </dsp:txXfrm>
    </dsp:sp>
    <dsp:sp modelId="{D3359CF3-2F4F-4EDF-BFAE-3C881F900270}">
      <dsp:nvSpPr>
        <dsp:cNvPr id="0" name=""/>
        <dsp:cNvSpPr/>
      </dsp:nvSpPr>
      <dsp:spPr>
        <a:xfrm rot="10800000">
          <a:off x="0" y="937"/>
          <a:ext cx="8568952" cy="76103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Повышение культуры ЗОЖ  детей старшего дошкольного возраста  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937"/>
        <a:ext cx="8568952" cy="7610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Ds35@uddudzr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4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9848"/>
            <a:ext cx="8568952" cy="830997"/>
          </a:xfrm>
          <a:prstGeom prst="rect">
            <a:avLst/>
          </a:prstGeom>
          <a:noFill/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ВИЗИТНАЯ КАРТОЧКА</a:t>
            </a:r>
          </a:p>
          <a:p>
            <a:pPr lvl="0"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1539844"/>
              </p:ext>
            </p:extLst>
          </p:nvPr>
        </p:nvGraphicFramePr>
        <p:xfrm>
          <a:off x="251520" y="620688"/>
          <a:ext cx="8640960" cy="58216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7709"/>
                <a:gridCol w="4713251"/>
              </a:tblGrid>
              <a:tr h="686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Мелехина Елена Алексеевна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58899" marR="58899" marT="0" marB="0"/>
                </a:tc>
              </a:tr>
              <a:tr h="34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Год рождения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1029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Контактная информация (телефоны, адрес электронной почты)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ds35@uddudzr.ru</a:t>
                      </a:r>
                      <a:endParaRPr lang="en-US" sz="18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8-910-143-94-13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34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Образование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Среднее- специальное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34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Имеющаяся категория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занимаемой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должности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34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Заявленная категория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34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Стаж педагогической работы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67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Наименование должности в соответствии с трудовой книжкой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детского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сада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1029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Наименование ОУ в соответствии с Уставом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Муниципальное казенное дошкольное образовательное учреждение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«Детский сад №35»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686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Муниципальный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район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Дзержинск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</a:tbl>
          </a:graphicData>
        </a:graphic>
      </p:graphicFrame>
      <p:pic>
        <p:nvPicPr>
          <p:cNvPr id="1026" name="Picture 2" descr="F:\Аттестация Мелехина\фото с сайта\image_20150621224958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784309" cy="208823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375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 этап – практический             </a:t>
            </a:r>
            <a:r>
              <a:rPr lang="ru-RU" b="1" i="1" dirty="0" smtClean="0">
                <a:solidFill>
                  <a:srgbClr val="002060"/>
                </a:solidFill>
              </a:rPr>
              <a:t>Физкультурно-оздоровительная деятельность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                          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32856"/>
            <a:ext cx="459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Гимнастика после сна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Ходьба по дорожкам здоровья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780928"/>
            <a:ext cx="348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Полоскание рта йодированной  солью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847" y="539388"/>
            <a:ext cx="283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Самомассаж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3556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Гимнастика для глаз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66124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Волшебный мешочек», куда мы убираем все свои плохие слова,  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589240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8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«Коврик для поднятия настроения», о который мы вытираем ножки до тех пор, пока не рассмеемся.</a:t>
            </a:r>
            <a:endParaRPr lang="ru-RU" sz="18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26876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Подвижные игры и физические упражнения на прогулке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508104" y="548680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 по физическому развитию.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DSCN7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980728"/>
            <a:ext cx="2651787" cy="1988840"/>
          </a:xfrm>
          <a:prstGeom prst="rect">
            <a:avLst/>
          </a:prstGeom>
        </p:spPr>
      </p:pic>
      <p:pic>
        <p:nvPicPr>
          <p:cNvPr id="14" name="Рисунок 13" descr="DSCN7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2880320" cy="2160240"/>
          </a:xfrm>
          <a:prstGeom prst="rect">
            <a:avLst/>
          </a:prstGeom>
        </p:spPr>
      </p:pic>
      <p:pic>
        <p:nvPicPr>
          <p:cNvPr id="15" name="Рисунок 14" descr="DSCN7677.JPG"/>
          <p:cNvPicPr>
            <a:picLocks noChangeAspect="1"/>
          </p:cNvPicPr>
          <p:nvPr/>
        </p:nvPicPr>
        <p:blipFill>
          <a:blip r:embed="rId4" cstate="print"/>
          <a:srcRect b="10766"/>
          <a:stretch>
            <a:fillRect/>
          </a:stretch>
        </p:blipFill>
        <p:spPr>
          <a:xfrm>
            <a:off x="3779912" y="3284984"/>
            <a:ext cx="1815666" cy="2160240"/>
          </a:xfrm>
          <a:prstGeom prst="rect">
            <a:avLst/>
          </a:prstGeom>
        </p:spPr>
      </p:pic>
      <p:pic>
        <p:nvPicPr>
          <p:cNvPr id="16" name="Рисунок 15" descr="DSCN767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284984"/>
            <a:ext cx="2915816" cy="2186862"/>
          </a:xfrm>
          <a:prstGeom prst="rect">
            <a:avLst/>
          </a:prstGeom>
        </p:spPr>
      </p:pic>
      <p:pic>
        <p:nvPicPr>
          <p:cNvPr id="2050" name="Picture 2" descr="G:\Аттестация Мелехина\Фото Мелехина\DSCN15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980728"/>
            <a:ext cx="2639914" cy="1979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55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36712"/>
            <a:ext cx="4575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002060"/>
                </a:solidFill>
              </a:rPr>
              <a:t>Просветительская деятельность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375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 этап – практический</a:t>
            </a:r>
            <a:r>
              <a:rPr lang="ru-RU" dirty="0" smtClean="0">
                <a:solidFill>
                  <a:srgbClr val="002060"/>
                </a:solidFill>
              </a:rPr>
              <a:t>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Взаимодействие с семьями</a:t>
            </a:r>
            <a:endParaRPr lang="ru-RU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1268760"/>
            <a:ext cx="37444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Консультирование родителей: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539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«Приобщение детей младшего дошкольного возраста к здоровому образу жизни»,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348880"/>
            <a:ext cx="529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b="1" i="1" u="sng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Мастер – классы: </a:t>
            </a:r>
            <a:endParaRPr lang="ru-RU" b="1" i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«Здоровье без лекарств»</a:t>
            </a:r>
            <a:endParaRPr lang="ru-RU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«Четыре закона закаливания»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«Правильное питание – залог здоровья». Родители подготовили фотоотчет  «Любимое блюдо нашей семьи»</a:t>
            </a:r>
            <a:endParaRPr lang="ru-RU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9512" y="4653136"/>
            <a:ext cx="38884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Участие в родительских собраниях  и конференциях.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180975" algn="l"/>
              </a:tabLst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«Семейные традиции и досуг в семье»,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180975" algn="l"/>
              </a:tabLst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«О здоровье ребенка».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6" descr="http://www.maam.ru/upload/blogs/66ad26ab2b191362571e6d0c29d1b203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260648"/>
            <a:ext cx="2664296" cy="19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SCN2878.JPG"/>
          <p:cNvPicPr>
            <a:picLocks noChangeAspect="1"/>
          </p:cNvPicPr>
          <p:nvPr/>
        </p:nvPicPr>
        <p:blipFill>
          <a:blip r:embed="rId3" cstate="print"/>
          <a:srcRect l="10287"/>
          <a:stretch>
            <a:fillRect/>
          </a:stretch>
        </p:blipFill>
        <p:spPr>
          <a:xfrm>
            <a:off x="395536" y="2492896"/>
            <a:ext cx="2808312" cy="2160240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4" cstate="print"/>
          <a:srcRect l="14001" t="9501" r="39200" b="5001"/>
          <a:stretch>
            <a:fillRect/>
          </a:stretch>
        </p:blipFill>
        <p:spPr>
          <a:xfrm>
            <a:off x="4932040" y="4221088"/>
            <a:ext cx="1163497" cy="1700495"/>
          </a:xfrm>
          <a:prstGeom prst="rect">
            <a:avLst/>
          </a:prstGeom>
        </p:spPr>
      </p:pic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print"/>
          <a:srcRect l="13401" t="8751" r="38600" b="6501"/>
          <a:stretch>
            <a:fillRect/>
          </a:stretch>
        </p:blipFill>
        <p:spPr>
          <a:xfrm>
            <a:off x="6156176" y="4221088"/>
            <a:ext cx="1171392" cy="1656184"/>
          </a:xfrm>
          <a:prstGeom prst="rect">
            <a:avLst/>
          </a:prstGeom>
        </p:spPr>
      </p:pic>
      <p:pic>
        <p:nvPicPr>
          <p:cNvPr id="15" name="Рисунок 14" descr="3.png"/>
          <p:cNvPicPr>
            <a:picLocks noChangeAspect="1"/>
          </p:cNvPicPr>
          <p:nvPr/>
        </p:nvPicPr>
        <p:blipFill>
          <a:blip r:embed="rId6" cstate="print"/>
          <a:srcRect l="14001" t="8751" r="38600" b="5751"/>
          <a:stretch>
            <a:fillRect/>
          </a:stretch>
        </p:blipFill>
        <p:spPr>
          <a:xfrm>
            <a:off x="7380312" y="4221088"/>
            <a:ext cx="1152128" cy="16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4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3701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2060"/>
                </a:solidFill>
              </a:rPr>
              <a:t>Практическая  </a:t>
            </a:r>
            <a:r>
              <a:rPr lang="ru-RU" b="1" i="1" dirty="0">
                <a:solidFill>
                  <a:srgbClr val="002060"/>
                </a:solidFill>
              </a:rPr>
              <a:t>деятельность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482189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b="1" i="1" u="sng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еминары - практикумы: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«Повышение двигательной активности детей при использовании нетрадиционного физкультурного оборудования»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73448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Родительский клуб «Неболей-ка»</a:t>
            </a:r>
            <a:endParaRPr lang="ru-RU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055331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просвещение родителей в области педагогики и детской психологии, привлечение родителей к активному участию в деятельности группы.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Информация Муниципальное образование Щербиновский рай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1643312" cy="1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P1550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509120"/>
            <a:ext cx="2520280" cy="1890210"/>
          </a:xfrm>
          <a:prstGeom prst="rect">
            <a:avLst/>
          </a:prstGeom>
        </p:spPr>
      </p:pic>
      <p:pic>
        <p:nvPicPr>
          <p:cNvPr id="8" name="Рисунок 7" descr="DSCN2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2486345" cy="1689933"/>
          </a:xfrm>
          <a:prstGeom prst="rect">
            <a:avLst/>
          </a:prstGeom>
        </p:spPr>
      </p:pic>
      <p:pic>
        <p:nvPicPr>
          <p:cNvPr id="3074" name="Picture 2" descr="D:\Аттестация 2014\Ушакова ГМО +\Фото 1\IMG_0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780928"/>
            <a:ext cx="1800200" cy="320059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140968"/>
            <a:ext cx="1800200" cy="320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293096"/>
            <a:ext cx="22125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88640"/>
            <a:ext cx="2425452" cy="18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 </a:t>
            </a:r>
            <a:r>
              <a:rPr lang="ru-RU" dirty="0">
                <a:solidFill>
                  <a:srgbClr val="002060"/>
                </a:solidFill>
              </a:rPr>
              <a:t>навыки, умения, привычки мы закрепляем и успешно используем в работе с детьми в  проектной </a:t>
            </a:r>
            <a:r>
              <a:rPr lang="ru-RU" dirty="0" smtClean="0">
                <a:solidFill>
                  <a:srgbClr val="002060"/>
                </a:solidFill>
              </a:rPr>
              <a:t>деятельности. Участие детей и родителей  </a:t>
            </a:r>
            <a:r>
              <a:rPr lang="ru-RU" dirty="0">
                <a:solidFill>
                  <a:srgbClr val="002060"/>
                </a:solidFill>
              </a:rPr>
              <a:t>в выполнении проектов, способствует становлению активной позиции  к здоровому образу жизни.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375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 этап – Рефлексивный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rcRect l="7161" t="17450" r="6321" b="8001"/>
          <a:stretch>
            <a:fillRect/>
          </a:stretch>
        </p:blipFill>
        <p:spPr>
          <a:xfrm>
            <a:off x="2051720" y="1628800"/>
            <a:ext cx="3128798" cy="2156745"/>
          </a:xfrm>
          <a:prstGeom prst="rect">
            <a:avLst/>
          </a:prstGeom>
        </p:spPr>
      </p:pic>
      <p:pic>
        <p:nvPicPr>
          <p:cNvPr id="6" name="Рисунок 5" descr="P1550536.JPG"/>
          <p:cNvPicPr>
            <a:picLocks noChangeAspect="1"/>
          </p:cNvPicPr>
          <p:nvPr/>
        </p:nvPicPr>
        <p:blipFill>
          <a:blip r:embed="rId3" cstate="print"/>
          <a:srcRect l="11479"/>
          <a:stretch>
            <a:fillRect/>
          </a:stretch>
        </p:blipFill>
        <p:spPr>
          <a:xfrm>
            <a:off x="251520" y="3933056"/>
            <a:ext cx="2776397" cy="235232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DSCN7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933056"/>
            <a:ext cx="3119967" cy="233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90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61665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ПЕДАГОГИЧЕСКИЕ УСЛОВИЯ  ЭФФЕКТИВНОГО РАЗВИТИЯ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552384668"/>
              </p:ext>
            </p:extLst>
          </p:nvPr>
        </p:nvGraphicFramePr>
        <p:xfrm>
          <a:off x="251520" y="650305"/>
          <a:ext cx="8640960" cy="573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2160240" cy="198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268922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32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830997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ДИАПАЗОН ЛИЧНОГО ВКЛАДА ПЕДАГОГА В РАЗВИТИЕ ОБРАЗОВАНИЯ И СТЕПЕНЬ ЕГО НОВИЗНЫ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65874088"/>
              </p:ext>
            </p:extLst>
          </p:nvPr>
        </p:nvGraphicFramePr>
        <p:xfrm>
          <a:off x="191607" y="1340768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902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8259"/>
            <a:ext cx="8784976" cy="1200329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РЕЗУЛЬТАТИВНОСТЬ ПРОФЕССИОНАЛЬНОЙ ПЕДАГОГИЧЕСКОЙ ДЕЯТЕЛЬНОСТИ И ДОСТИГНУТЫЕ ЭФФЕКТЫ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33358577"/>
              </p:ext>
            </p:extLst>
          </p:nvPr>
        </p:nvGraphicFramePr>
        <p:xfrm>
          <a:off x="179512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033358577"/>
              </p:ext>
            </p:extLst>
          </p:nvPr>
        </p:nvGraphicFramePr>
        <p:xfrm>
          <a:off x="0" y="121442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33668" cy="1015663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ТРАНСЛИРУЕМОСТЬ ПРАКТИЧЕСКИХ ДОСТИЖЕНИЙ ПРОФЕССИОНАЛЬНОЙ ДЕЯТЕЛЬНОСТИ ПЕДАГОГИЧЕСКОГО РАБОТНИКА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365104"/>
            <a:ext cx="2304256" cy="18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273" y="3245130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videtelstvo-17826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2290554" cy="3226159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32823" y="1152399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Участие в педагогических советах, мастер-классах, педагогических мастерских, фестивалях педагогического мастерства, смотрах-конкурсах в рамках  методической работы в ДОУ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Участие в родительских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конференциях «Пусть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ребенок растет здоровым», «Вопросы семейного воспитания»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общероссийском уровне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На личном сайте, расположенном на портале социальных работников образования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836712"/>
            <a:ext cx="68407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Программа воспитания и обучения детей в детском саду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М. А. Васильевой,  В.В. Гербовой, Т.С. Комаровой.;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Программы оздоровления  дошкольников  «Зеленый огонёк здоровья» м.Ю. Картушиной.;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«Я и моё здоровье» Т.А. Тарасовой, Л.С. Власовой.;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«Безопасность»  учебное пособие н.Н. Авдеевой, Н.Л. Князевой, Р.Б. Стёркиной.;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«Здоровячок»  система оздоровления дошкольников Т.С. Никаноровой, Е.М. Сергиенко.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1305115864_programma-vospitaniya-i-obucheniya-v-detskom-sa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32656"/>
            <a:ext cx="1829116" cy="2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190" y="188640"/>
            <a:ext cx="8836932" cy="461665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ЛИТЕРАТУРА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1664085" cy="2571768"/>
          </a:xfrm>
          <a:prstGeom prst="rect">
            <a:avLst/>
          </a:prstGeom>
        </p:spPr>
      </p:pic>
      <p:pic>
        <p:nvPicPr>
          <p:cNvPr id="1027" name="Picture 3" descr="Секреты красоты - Зеленый огонек здоровья. . Программа оздоровления дошкольников - Картушина М.Ю. - Кинороманы - Художествен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17032"/>
            <a:ext cx="1789548" cy="2592288"/>
          </a:xfrm>
          <a:prstGeom prst="rect">
            <a:avLst/>
          </a:prstGeom>
          <a:noFill/>
        </p:spPr>
      </p:pic>
      <p:pic>
        <p:nvPicPr>
          <p:cNvPr id="1029" name="Picture 5" descr="ТАРАСОВА_Я И МОЕ ЗДОРОВЬЕ ПРАК отзывы описание це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17032"/>
            <a:ext cx="1800200" cy="2596442"/>
          </a:xfrm>
          <a:prstGeom prst="rect">
            <a:avLst/>
          </a:prstGeom>
          <a:noFill/>
        </p:spPr>
      </p:pic>
      <p:pic>
        <p:nvPicPr>
          <p:cNvPr id="1031" name="Picture 7" descr="Книга &quot;Здоровячок. Система оздоровления дошкольников&quot; - Никанорова, Сергиенко. Купить книгу, читать рецензии ISBN 5-98225-055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597342"/>
            <a:ext cx="1800200" cy="278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спитание валеологической культуры детей дошкольного возраста.Государственное учреждение образования &quot;Дошкольный центр развит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083366" cy="20865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3"/>
          <p:cNvSpPr txBox="1">
            <a:spLocks/>
          </p:cNvSpPr>
          <p:nvPr/>
        </p:nvSpPr>
        <p:spPr>
          <a:xfrm>
            <a:off x="83295" y="660304"/>
            <a:ext cx="8818938" cy="796716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ВЗАИМОДЕЙСТВИЕ СЕМЬИ И ДОУ В ФОРМИРОВАНИИ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КУЛЬТУРЫ ЗДОРОВОГО ОБРАЗА ЖИЗНИ ДЕТЕЙ СТАРШЕГО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ДОШКОЛЬНОГО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ВОЗРАСТА»</a:t>
            </a:r>
            <a:endParaRPr lang="ru-RU" b="1" dirty="0">
              <a:solidFill>
                <a:srgbClr val="002060"/>
              </a:solidFill>
              <a:latin typeface="+mj-lt"/>
            </a:endParaRPr>
          </a:p>
          <a:p>
            <a:pPr marL="274320" marR="0" lvl="0" indent="-27432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0" y="188640"/>
            <a:ext cx="4351040" cy="9720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ТЕМА ПРЕЗЕНТАЦИИ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P155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387177"/>
            <a:ext cx="3127268" cy="234545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Блогер: А ну-ка признавайтесь: кто из вас стоял в углу за то, что в детском саду был замечен за игрой &quot;в доктора&quot;. - Рамблер-Н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31" y="1420600"/>
            <a:ext cx="3132856" cy="23496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58408" y="3600213"/>
            <a:ext cx="8728338" cy="3067348"/>
          </a:xfrm>
          <a:prstGeom prst="horizontalScroll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</a:rPr>
              <a:t>«Взрослым кажется, что дети не заботятся о своем здоровье: если за ними не смотреть, они повыпадали бы все из окон, поутонули бы, попали бы под машины, повыбили бы себе глаза, поломали бы ноги и позаболевали бы воспалением мозга и воспалением легких – и уж сам не знаю, какими еще болезнями. Нет. Детям совершенно так же, как и взрослым, хочется быть здоровыми и сильными, только дети не знают, что для этого делать. Объясним им, и они будут беречься». </a:t>
            </a:r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                     Януш Корчак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48" y="229348"/>
            <a:ext cx="8640960" cy="830997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УСЛОВИЯ ФОРМИРОВАНИЯ ЛИЧНОГО ВКЛАДА </a:t>
            </a:r>
          </a:p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ПЕДАГОГА В РАЗВИТИЕ ОБРАЗОВАНИЯ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31521883"/>
              </p:ext>
            </p:extLst>
          </p:nvPr>
        </p:nvGraphicFramePr>
        <p:xfrm>
          <a:off x="179512" y="3861048"/>
          <a:ext cx="8696473" cy="245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196752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1.Изучение и обобщение передового педагогического опыта по теме «Воспитание культуры ЗОЖ детей  старшего возраста»(Литература, интернет-ресурсы).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2.Определение и разработка содержания, направления и принципов организации здоровьесберегающей деятельности с детьми старшего дошкольного возраста.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3.Систематизация  своего  опыта: специфика нашего дошкольного учреждения заключается в том,  что приоритетным направлением нашей деятельности является обеспечение благополучия и комфортного пребывания ребенка, охрана жизни и здоровья, формирование с раннего возраста основ здорового образа жизни, укрепление физического и психического здоровья наших воспитанников.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113003388"/>
              </p:ext>
            </p:extLst>
          </p:nvPr>
        </p:nvGraphicFramePr>
        <p:xfrm>
          <a:off x="235288" y="1749311"/>
          <a:ext cx="8703301" cy="289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3" y="271983"/>
            <a:ext cx="8726614" cy="830997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 ЛИЧНОГО ВКЛАДА ПЕДАГОГА В РАЗВИТИЕ ОБРАЗОВАНИЯ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1102980"/>
            <a:ext cx="8759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ФГОС регулирует отношения в сфере образования между их участниками: родитель, ребенок, педагог.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646685862"/>
              </p:ext>
            </p:extLst>
          </p:nvPr>
        </p:nvGraphicFramePr>
        <p:xfrm>
          <a:off x="193443" y="4653136"/>
          <a:ext cx="6466787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6135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1" cy="830997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ТЕОРЕТИЧЕСКОЕ ОБОСНОВАНИЕ ЛИЧНОГО ВКЛАДА </a:t>
            </a:r>
          </a:p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ПЕДАГОГА В РАЗВИТИЕ ОБРАЗОВАНИЯ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rgbClr val="002060"/>
                </a:solidFill>
              </a:rPr>
              <a:t>Здоровый </a:t>
            </a:r>
            <a:r>
              <a:rPr lang="ru-RU" i="1" u="sng" dirty="0">
                <a:solidFill>
                  <a:srgbClr val="002060"/>
                </a:solidFill>
              </a:rPr>
              <a:t>образ жизни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– образ жизни отдельного человека с </a:t>
            </a:r>
            <a:r>
              <a:rPr lang="ru-RU" i="1" dirty="0" smtClean="0">
                <a:solidFill>
                  <a:srgbClr val="FF0000"/>
                </a:solidFill>
              </a:rPr>
              <a:t>целью профилактики </a:t>
            </a:r>
            <a:r>
              <a:rPr lang="ru-RU" i="1" dirty="0">
                <a:solidFill>
                  <a:srgbClr val="FF0000"/>
                </a:solidFill>
              </a:rPr>
              <a:t>болезней и укрепления здоровья.   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u="sng" dirty="0" smtClean="0">
                <a:solidFill>
                  <a:srgbClr val="002060"/>
                </a:solidFill>
              </a:rPr>
              <a:t>Культура  ЗОЖ - </a:t>
            </a:r>
            <a:r>
              <a:rPr lang="ru-RU" i="1" dirty="0">
                <a:solidFill>
                  <a:srgbClr val="FF0000"/>
                </a:solidFill>
              </a:rPr>
              <a:t>совокупность знаний человека о </a:t>
            </a:r>
            <a:r>
              <a:rPr lang="ru-RU" i="1" dirty="0" smtClean="0">
                <a:solidFill>
                  <a:srgbClr val="FF0000"/>
                </a:solidFill>
              </a:rPr>
              <a:t>своих генетических</a:t>
            </a:r>
            <a:r>
              <a:rPr lang="ru-RU" i="1" dirty="0">
                <a:solidFill>
                  <a:srgbClr val="FF0000"/>
                </a:solidFill>
              </a:rPr>
              <a:t>, физиологических и психологических возможностях, а также их практическая </a:t>
            </a:r>
            <a:r>
              <a:rPr lang="ru-RU" i="1" dirty="0" smtClean="0">
                <a:solidFill>
                  <a:srgbClr val="FF0000"/>
                </a:solidFill>
              </a:rPr>
              <a:t>реализация </a:t>
            </a:r>
            <a:r>
              <a:rPr lang="ru-RU" i="1" dirty="0">
                <a:solidFill>
                  <a:srgbClr val="FF0000"/>
                </a:solidFill>
              </a:rPr>
              <a:t>с помощью методов и средств самоконтроля, сохранения и развития </a:t>
            </a:r>
            <a:r>
              <a:rPr lang="ru-RU" i="1" dirty="0" smtClean="0">
                <a:solidFill>
                  <a:srgbClr val="FF0000"/>
                </a:solidFill>
              </a:rPr>
              <a:t>своего </a:t>
            </a:r>
            <a:r>
              <a:rPr lang="ru-RU" i="1" dirty="0">
                <a:solidFill>
                  <a:srgbClr val="FF0000"/>
                </a:solidFill>
              </a:rPr>
              <a:t>здоровья, умение распространять эти знания на окружающих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i="1" u="sng" dirty="0" smtClean="0">
                <a:solidFill>
                  <a:srgbClr val="002060"/>
                </a:solidFill>
              </a:rPr>
              <a:t>Формирование культуры ЗОЖ </a:t>
            </a:r>
            <a:r>
              <a:rPr lang="ru-RU" i="1" dirty="0" smtClean="0">
                <a:solidFill>
                  <a:srgbClr val="FF0000"/>
                </a:solidFill>
              </a:rPr>
              <a:t> - целенаправленный процесс изменения представлений, знаний и поведения дошкольников по отношению к себе, своему здоровью, а также по отношению к людям и их здоровью в результате воздействия на них педагогов ДОУ и родителей по заранее спроектированной модели с помощью адекватных мер и приемов воздействия. </a:t>
            </a:r>
          </a:p>
          <a:p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527430957"/>
              </p:ext>
            </p:extLst>
          </p:nvPr>
        </p:nvGraphicFramePr>
        <p:xfrm>
          <a:off x="251520" y="4077072"/>
          <a:ext cx="85220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258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830997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И ЗАДАЧИ ПЕДАГОГИЧЕСКОЙ ДЕЯТЕЛЬНОСТИ</a:t>
            </a:r>
          </a:p>
          <a:p>
            <a:pPr lvl="0" algn="ctr"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Формирование культуры ЗОЖ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(осознанного отношения к своему здоровью, организму) детей  старшего дошкольного возраста при активном  взаимодействии ДОУ и семьи.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1556792"/>
            <a:ext cx="33123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элементарные представления о здоровье (знание своего тела, польза специальных упражнений, забота о здоровье, не вредить своему организму);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практические умения и привычки по укреплению здоровья  на основе валеологических знаний.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 педагогическую компетентность  родителей в вопросах валеологического просвещения, активизировать роль родителей в формировании навыков  ЗОЖ.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419872" y="1556792"/>
            <a:ext cx="31683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 детей мотивацию к  здоровому  образу жизни и мотивационные установки на приоритет здоровья перед болезнями;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 произвольные привычки ЗОЖ;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588224" y="1556792"/>
            <a:ext cx="24117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Оздоровительные: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1.Повышать устойчивости  организма и психики – закаливание к неблагоприятным воздействиям;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611" y="3871895"/>
            <a:ext cx="3312368" cy="2484276"/>
          </a:xfrm>
          <a:prstGeom prst="rect">
            <a:avLst/>
          </a:prstGeom>
        </p:spPr>
      </p:pic>
      <p:pic>
        <p:nvPicPr>
          <p:cNvPr id="3075" name="Picture 3" descr="Здоровый образ жизни в сем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50" y="5013337"/>
            <a:ext cx="1228699" cy="12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93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34244" cy="830997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ВЕДУЩАЯ ПЕДАГОГИЧЕСКАЯ ИДЕЯ</a:t>
            </a:r>
          </a:p>
          <a:p>
            <a:pPr lvl="0" algn="ctr"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3689824"/>
              </p:ext>
            </p:extLst>
          </p:nvPr>
        </p:nvGraphicFramePr>
        <p:xfrm>
          <a:off x="251520" y="620688"/>
          <a:ext cx="8568952" cy="275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Горизонтальный свиток 2"/>
          <p:cNvSpPr/>
          <p:nvPr/>
        </p:nvSpPr>
        <p:spPr>
          <a:xfrm>
            <a:off x="179512" y="3356992"/>
            <a:ext cx="6264696" cy="3194506"/>
          </a:xfrm>
          <a:prstGeom prst="horizontalScroll">
            <a:avLst>
              <a:gd name="adj" fmla="val 5255"/>
            </a:avLst>
          </a:prstGeom>
          <a:solidFill>
            <a:srgbClr val="FFFF99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старшем дошкольном возрасте благодаря возрастанию опыта личности отношение к здоровью существенно меняется. Но наблюдается смешение понятий "здоровый", как большой, хороший (вот здорово) и "здоровый", как не больной, дети по-прежнему соотносят здоровье с болезнью, но более отчетливо определяют угрозы здоровью как от своих собственных действии ("нельзя есть грязные фрукты", "нельзя брать еду грязными руками" и пр., так и от внешней среды.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5"/>
          <a:stretch/>
        </p:blipFill>
        <p:spPr>
          <a:xfrm>
            <a:off x="6532959" y="3516688"/>
            <a:ext cx="2276108" cy="28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3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771800" y="83671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1 этап – аналитический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1960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9287" y="5335291"/>
            <a:ext cx="810905" cy="10038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ДЕЯТЕЛЬНОСТНЫЙ АСПЕКТ ЛИЧНОГО ВКЛАДА </a:t>
            </a:r>
          </a:p>
          <a:p>
            <a:pPr lvl="0"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ПЕДАГОГА В РАЗВИТИЕ ОБРАЗОВАНИЯ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492896"/>
            <a:ext cx="877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Модель формирования культуры ЗДОРОВОГО ОБРАЗА ЖИЗНИ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852936"/>
            <a:ext cx="2867324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Оздоровительно-педагогическая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2852936"/>
            <a:ext cx="2736304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Физкультурно-оздоровительная деятельность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2852936"/>
            <a:ext cx="2538496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Взаимодействие с семьями воспитанников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3961551"/>
            <a:ext cx="268944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>
                <a:solidFill>
                  <a:srgbClr val="002060"/>
                </a:solidFill>
              </a:rPr>
              <a:t>1.Просветительская деятельность  - работа по вопросам формирования </a:t>
            </a:r>
            <a:r>
              <a:rPr lang="ru-RU" dirty="0" smtClean="0">
                <a:solidFill>
                  <a:srgbClr val="002060"/>
                </a:solidFill>
              </a:rPr>
              <a:t>ЗОЖ</a:t>
            </a:r>
            <a:endParaRPr lang="ru-RU" dirty="0">
              <a:solidFill>
                <a:srgbClr val="002060"/>
              </a:solidFill>
            </a:endParaRP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>
                <a:solidFill>
                  <a:srgbClr val="002060"/>
                </a:solidFill>
              </a:rPr>
              <a:t>2.Практическая  деятельность - включению родителей в образовательный процесс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3861048"/>
            <a:ext cx="2857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</a:rPr>
              <a:t>Утренняя гимнастика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</a:rPr>
              <a:t>Дыхательная гимнастика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</a:rPr>
              <a:t>Гимнастика после сна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</a:rPr>
              <a:t>Закаливающие мероприятия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процесс </a:t>
            </a:r>
            <a:r>
              <a:rPr lang="ru-RU" dirty="0">
                <a:solidFill>
                  <a:srgbClr val="002060"/>
                </a:solidFill>
              </a:rPr>
              <a:t>питания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</a:rPr>
              <a:t>Прогулка</a:t>
            </a:r>
            <a:endParaRPr lang="ru-RU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3861048"/>
            <a:ext cx="2954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пражнения</a:t>
            </a:r>
            <a:r>
              <a:rPr lang="ru-RU" dirty="0">
                <a:solidFill>
                  <a:srgbClr val="002060"/>
                </a:solidFill>
              </a:rPr>
              <a:t>, игры, чтение стихов и загадок; проведение </a:t>
            </a:r>
            <a:r>
              <a:rPr lang="ru-RU" dirty="0" smtClean="0">
                <a:solidFill>
                  <a:srgbClr val="002060"/>
                </a:solidFill>
              </a:rPr>
              <a:t>бесед, НОД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483" y="1123591"/>
            <a:ext cx="8810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Оценка  возможности  </a:t>
            </a:r>
            <a:r>
              <a:rPr lang="ru-RU" dirty="0">
                <a:solidFill>
                  <a:srgbClr val="002060"/>
                </a:solidFill>
              </a:rPr>
              <a:t>формирования </a:t>
            </a:r>
            <a:r>
              <a:rPr lang="ru-RU" dirty="0" smtClean="0">
                <a:solidFill>
                  <a:srgbClr val="002060"/>
                </a:solidFill>
              </a:rPr>
              <a:t>культуры ЗОЖ  </a:t>
            </a:r>
            <a:r>
              <a:rPr lang="ru-RU" dirty="0">
                <a:solidFill>
                  <a:srgbClr val="002060"/>
                </a:solidFill>
              </a:rPr>
              <a:t>у детей </a:t>
            </a:r>
            <a:r>
              <a:rPr lang="ru-RU" dirty="0" smtClean="0">
                <a:solidFill>
                  <a:srgbClr val="002060"/>
                </a:solidFill>
              </a:rPr>
              <a:t>старшего </a:t>
            </a:r>
            <a:r>
              <a:rPr lang="ru-RU" dirty="0">
                <a:solidFill>
                  <a:srgbClr val="002060"/>
                </a:solidFill>
              </a:rPr>
              <a:t>дошкольного </a:t>
            </a:r>
            <a:r>
              <a:rPr lang="ru-RU" dirty="0" smtClean="0">
                <a:solidFill>
                  <a:srgbClr val="002060"/>
                </a:solidFill>
              </a:rPr>
              <a:t>возраста(отбор доступного содержания, установление последовательности его освоения);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Изучение  характера взаимодействия </a:t>
            </a:r>
            <a:r>
              <a:rPr lang="ru-RU" dirty="0">
                <a:solidFill>
                  <a:srgbClr val="002060"/>
                </a:solidFill>
              </a:rPr>
              <a:t>детского сада и семьи в </a:t>
            </a:r>
            <a:r>
              <a:rPr lang="ru-RU" dirty="0" smtClean="0">
                <a:solidFill>
                  <a:srgbClr val="002060"/>
                </a:solidFill>
              </a:rPr>
              <a:t>формировании культуры ЗОЖ.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97152"/>
            <a:ext cx="2488892" cy="18666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9512" y="18864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 этап – практический         </a:t>
            </a:r>
            <a:r>
              <a:rPr lang="ru-RU" b="1" i="1" dirty="0" smtClean="0">
                <a:solidFill>
                  <a:srgbClr val="002060"/>
                </a:solidFill>
              </a:rPr>
              <a:t>Оздоровительно-педагогическая деятельность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                          </a:t>
            </a:r>
            <a:endParaRPr lang="ru-RU" sz="2400" b="1" i="1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620688"/>
            <a:ext cx="2493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Д/игра: 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«Собери </a:t>
            </a:r>
            <a:r>
              <a:rPr lang="ru-RU" b="1" i="1" dirty="0">
                <a:solidFill>
                  <a:srgbClr val="FF0000"/>
                </a:solidFill>
              </a:rPr>
              <a:t>человека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54868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Игровая ситуация «Витамины я люблю – быть здоровым я хочу»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156176" y="482189"/>
            <a:ext cx="27990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Беседа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«Здоровье в движении».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79512" y="3501008"/>
            <a:ext cx="52565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Моделирование проблемных ситуаций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«Всем ребятам надо знать, как по улице шагать», «Служба  01 всегда на страже»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SCN7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784309" cy="2088232"/>
          </a:xfrm>
          <a:prstGeom prst="rect">
            <a:avLst/>
          </a:prstGeom>
        </p:spPr>
      </p:pic>
      <p:pic>
        <p:nvPicPr>
          <p:cNvPr id="10" name="Рисунок 9" descr="DSCN7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7" y="1412776"/>
            <a:ext cx="2784309" cy="2088232"/>
          </a:xfrm>
          <a:prstGeom prst="rect">
            <a:avLst/>
          </a:prstGeom>
        </p:spPr>
      </p:pic>
      <p:pic>
        <p:nvPicPr>
          <p:cNvPr id="11" name="Рисунок 10" descr="DSCN7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509120"/>
            <a:ext cx="2795803" cy="2096852"/>
          </a:xfrm>
          <a:prstGeom prst="rect">
            <a:avLst/>
          </a:prstGeom>
        </p:spPr>
      </p:pic>
      <p:pic>
        <p:nvPicPr>
          <p:cNvPr id="12" name="Рисунок 11" descr="DSCN7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2808312" cy="2106234"/>
          </a:xfrm>
          <a:prstGeom prst="rect">
            <a:avLst/>
          </a:prstGeom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5652120" y="3495236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НОД «</a:t>
            </a:r>
            <a:r>
              <a:rPr lang="ru-RU" b="1" i="1" dirty="0" smtClean="0">
                <a:solidFill>
                  <a:srgbClr val="FF0000"/>
                </a:solidFill>
              </a:rPr>
              <a:t>Наши зелёные друзья (знакомство с некоторыми лекарственными растениями)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5" name="Рисунок 14" descr="DSCN76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412776"/>
            <a:ext cx="2592288" cy="19442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11910" y="4680383"/>
            <a:ext cx="294331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Блок  </a:t>
            </a:r>
            <a:r>
              <a:rPr lang="ru-RU" dirty="0"/>
              <a:t>«Это Я» </a:t>
            </a:r>
            <a:endParaRPr lang="ru-RU" dirty="0" smtClean="0"/>
          </a:p>
          <a:p>
            <a:r>
              <a:rPr lang="ru-RU" dirty="0" smtClean="0"/>
              <a:t>Блок  </a:t>
            </a:r>
            <a:r>
              <a:rPr lang="ru-RU" dirty="0"/>
              <a:t>«Ребёнок и здоровье» </a:t>
            </a:r>
            <a:endParaRPr lang="ru-RU" dirty="0" smtClean="0"/>
          </a:p>
          <a:p>
            <a:r>
              <a:rPr lang="ru-RU" dirty="0" smtClean="0"/>
              <a:t>Блок  </a:t>
            </a:r>
            <a:r>
              <a:rPr lang="ru-RU" dirty="0"/>
              <a:t>«Мойдодыр» </a:t>
            </a:r>
            <a:endParaRPr lang="ru-RU" dirty="0" smtClean="0"/>
          </a:p>
          <a:p>
            <a:r>
              <a:rPr lang="ru-RU" dirty="0" smtClean="0"/>
              <a:t>Блок </a:t>
            </a:r>
            <a:r>
              <a:rPr lang="ru-RU" dirty="0"/>
              <a:t>«Внимание - опасности вокруг нас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34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2639</TotalTime>
  <Words>1452</Words>
  <Application>Microsoft Office PowerPoint</Application>
  <PresentationFormat>Экран (4:3)</PresentationFormat>
  <Paragraphs>167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220</cp:revision>
  <dcterms:created xsi:type="dcterms:W3CDTF">2015-04-24T09:41:47Z</dcterms:created>
  <dcterms:modified xsi:type="dcterms:W3CDTF">2017-03-15T19:37:32Z</dcterms:modified>
</cp:coreProperties>
</file>