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4;&#1089;&#1103;&#1082;&#1086;&#1077;\&#1074;&#1099;&#1087;&#1091;&#1089;&#1082;&#1085;&#1086;&#1077;%20&#1080;&#1075;&#1086;&#1088;&#1103;%20&#1076;&#1089;65%20&#1092;&#1080;&#1083;&#1100;&#1084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ПРОФЕССИЯ -воспитатель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C:\Users\admin\Desktop\воспитатель\cncat_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62225" y="2515394"/>
            <a:ext cx="40195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просмотр</a:t>
            </a:r>
            <a:endParaRPr lang="ru-RU" dirty="0"/>
          </a:p>
        </p:txBody>
      </p:sp>
      <p:pic>
        <p:nvPicPr>
          <p:cNvPr id="4" name="выпускное игоря дс65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571612"/>
            <a:ext cx="7500990" cy="465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КАК СТАТЬ ВОСПИТАТЕЛЕМ:</a:t>
            </a:r>
            <a:b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dirty="0" smtClean="0"/>
              <a:t>НУЖНО сначала выучится в школе;</a:t>
            </a:r>
          </a:p>
          <a:p>
            <a:r>
              <a:rPr lang="ru-RU" dirty="0" smtClean="0"/>
              <a:t>Поступить и закончить педагогический колледж;</a:t>
            </a:r>
          </a:p>
          <a:p>
            <a:r>
              <a:rPr lang="ru-RU" dirty="0" smtClean="0"/>
              <a:t>Устроится на работу в детский сад;</a:t>
            </a:r>
          </a:p>
          <a:p>
            <a:r>
              <a:rPr lang="ru-RU" dirty="0" smtClean="0"/>
              <a:t>И обязательно любить детей.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admin\Desktop\воспитатель\34738_shutterstock_75520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928990" cy="2703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воспитатель\d098d0b2d0b0d0bd-d09fd0b0d0bdd0bed0b2-24-d18fd0bdd0b2d0b0d180d18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786214" cy="2809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Bookman Old Style" pitchFamily="18" charset="0"/>
              </a:rPr>
              <a:t>Воспитателями могут быть и женщины и мужчины</a:t>
            </a:r>
            <a:endParaRPr lang="ru-RU" sz="40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C:\Users\admin\Desktop\воспитатель\vse-bolshe-muzhchin-vyibirayut-professiyu-vospitat.704509.2012_07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3571900" cy="2678925"/>
          </a:xfrm>
          <a:prstGeom prst="rect">
            <a:avLst/>
          </a:prstGeom>
          <a:noFill/>
        </p:spPr>
      </p:pic>
      <p:pic>
        <p:nvPicPr>
          <p:cNvPr id="9220" name="Picture 4" descr="C:\Users\admin\Desktop\воспитатель\20259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00174"/>
            <a:ext cx="3429024" cy="2571768"/>
          </a:xfrm>
          <a:prstGeom prst="rect">
            <a:avLst/>
          </a:prstGeom>
          <a:noFill/>
        </p:spPr>
      </p:pic>
      <p:pic>
        <p:nvPicPr>
          <p:cNvPr id="9221" name="Picture 5" descr="C:\Users\admin\Desktop\воспитатель\301975_r26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86256"/>
            <a:ext cx="3500462" cy="229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воспитатель\file61a77llwkls3exv32hj_800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524248" cy="2585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3429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  <a:t>ВОСПИТАТЕЛЬ</a:t>
            </a:r>
            <a:b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  <a:t>начинает </a:t>
            </a:r>
            <a:b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  <a:t>воспитывать </a:t>
            </a:r>
            <a:b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  <a:t>малышей </a:t>
            </a:r>
            <a:b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900" i="1" dirty="0" smtClean="0">
                <a:solidFill>
                  <a:srgbClr val="FF0000"/>
                </a:solidFill>
                <a:latin typeface="Bookman Old Style" pitchFamily="18" charset="0"/>
              </a:rPr>
              <a:t>с яслей</a:t>
            </a:r>
            <a:endParaRPr lang="ru-RU" sz="49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529f02697f7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256"/>
            <a:ext cx="3520691" cy="2347127"/>
          </a:xfrm>
        </p:spPr>
      </p:pic>
      <p:pic>
        <p:nvPicPr>
          <p:cNvPr id="1026" name="Picture 2" descr="C:\Users\admin\Desktop\воспитатель\151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71942"/>
            <a:ext cx="3971922" cy="25057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Bookman Old Style" pitchFamily="18" charset="0"/>
              </a:rPr>
              <a:t>Воспитатель отвечает за жизнь и здоровье детей</a:t>
            </a:r>
            <a:endParaRPr lang="ru-RU" sz="4400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admin\Desktop\воспитатель\доктор-и-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267456" cy="2170176"/>
          </a:xfrm>
          <a:prstGeom prst="rect">
            <a:avLst/>
          </a:prstGeom>
          <a:noFill/>
        </p:spPr>
      </p:pic>
      <p:pic>
        <p:nvPicPr>
          <p:cNvPr id="2051" name="Picture 3" descr="C:\Users\admin\Desktop\воспитатель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429132"/>
            <a:ext cx="3429000" cy="2047875"/>
          </a:xfrm>
          <a:prstGeom prst="rect">
            <a:avLst/>
          </a:prstGeom>
          <a:noFill/>
        </p:spPr>
      </p:pic>
      <p:pic>
        <p:nvPicPr>
          <p:cNvPr id="2052" name="Picture 4" descr="C:\Users\admin\Desktop\воспитатель\Дошкольное-воспитание-ребенк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377074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воспитатель\000022_532990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97932" cy="2504292"/>
          </a:xfrm>
          <a:prstGeom prst="rect">
            <a:avLst/>
          </a:prstGeom>
          <a:noFill/>
        </p:spPr>
      </p:pic>
      <p:pic>
        <p:nvPicPr>
          <p:cNvPr id="3075" name="Picture 3" descr="C:\Users\admin\Desktop\воспитатель\78467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595821" cy="3061768"/>
          </a:xfrm>
          <a:prstGeom prst="rect">
            <a:avLst/>
          </a:prstGeom>
          <a:noFill/>
        </p:spPr>
      </p:pic>
      <p:pic>
        <p:nvPicPr>
          <p:cNvPr id="3076" name="Picture 4" descr="C:\Users\admin\Desktop\воспитатель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66"/>
            <a:ext cx="3737370" cy="2643206"/>
          </a:xfrm>
          <a:prstGeom prst="rect">
            <a:avLst/>
          </a:prstGeom>
          <a:noFill/>
        </p:spPr>
      </p:pic>
      <p:pic>
        <p:nvPicPr>
          <p:cNvPr id="3077" name="Picture 5" descr="C:\Users\admin\Desktop\воспитатель\6547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000372"/>
            <a:ext cx="3643318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77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Педагог- </a:t>
            </a:r>
            <a:b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актёр, </a:t>
            </a:r>
            <a:b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музыкант,</a:t>
            </a:r>
            <a:b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друг детишкам</a:t>
            </a:r>
            <a:endParaRPr lang="ru-RU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admin\Desktop\воспитатель\- -   - -   - -   00000000000000000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4184480" cy="2357454"/>
          </a:xfrm>
          <a:prstGeom prst="rect">
            <a:avLst/>
          </a:prstGeom>
          <a:noFill/>
        </p:spPr>
      </p:pic>
      <p:pic>
        <p:nvPicPr>
          <p:cNvPr id="4099" name="Picture 3" descr="C:\Users\admin\Desktop\воспитатель\DSCN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3857620" cy="2893215"/>
          </a:xfrm>
          <a:prstGeom prst="rect">
            <a:avLst/>
          </a:prstGeom>
          <a:noFill/>
        </p:spPr>
      </p:pic>
      <p:pic>
        <p:nvPicPr>
          <p:cNvPr id="4100" name="Picture 4" descr="C:\Users\admin\Desktop\воспитатель\84834800_4726846_0_97_9785_1331833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14290"/>
            <a:ext cx="4286259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7" name="Picture 7" descr="C:\Users\admin\Desktop\воспитатель\mnogo_serdeche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59" y="0"/>
            <a:ext cx="9945757" cy="7286652"/>
          </a:xfrm>
          <a:prstGeom prst="rect">
            <a:avLst/>
          </a:prstGeom>
          <a:noFill/>
        </p:spPr>
      </p:pic>
      <p:pic>
        <p:nvPicPr>
          <p:cNvPr id="5122" name="Picture 2" descr="C:\Users\admin\Desktop\воспитатель\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009900" cy="2047875"/>
          </a:xfrm>
          <a:prstGeom prst="rect">
            <a:avLst/>
          </a:prstGeom>
          <a:noFill/>
        </p:spPr>
      </p:pic>
      <p:pic>
        <p:nvPicPr>
          <p:cNvPr id="5124" name="Picture 4" descr="C:\Users\admin\Desktop\воспитатель\d0d6d7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00438"/>
            <a:ext cx="4662500" cy="3118626"/>
          </a:xfrm>
          <a:prstGeom prst="rect">
            <a:avLst/>
          </a:prstGeom>
          <a:noFill/>
        </p:spPr>
      </p:pic>
      <p:pic>
        <p:nvPicPr>
          <p:cNvPr id="5125" name="Picture 5" descr="C:\Users\admin\Desktop\воспитатель\rossiya-mozhet-na-god-ranshe-spravitsya-s-ocheredyami-v-detsady_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549" y="3571876"/>
            <a:ext cx="3333773" cy="2500330"/>
          </a:xfrm>
          <a:prstGeom prst="rect">
            <a:avLst/>
          </a:prstGeom>
          <a:noFill/>
        </p:spPr>
      </p:pic>
      <p:pic>
        <p:nvPicPr>
          <p:cNvPr id="5126" name="Picture 6" descr="C:\Users\admin\Desktop\воспитатель\0a3ebf67203faeee274c46d966dbae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71480"/>
            <a:ext cx="3309939" cy="248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воспитатель\50e7fe53dcf84f6ffa6e901f11bed8ea.i750x421x5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429156" cy="2862268"/>
          </a:xfrm>
          <a:prstGeom prst="rect">
            <a:avLst/>
          </a:prstGeom>
          <a:noFill/>
        </p:spPr>
      </p:pic>
      <p:pic>
        <p:nvPicPr>
          <p:cNvPr id="6148" name="Picture 4" descr="C:\Users\admin\Desktop\воспитатель\51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801663" cy="2895600"/>
          </a:xfrm>
          <a:prstGeom prst="rect">
            <a:avLst/>
          </a:prstGeom>
          <a:noFill/>
        </p:spPr>
      </p:pic>
      <p:pic>
        <p:nvPicPr>
          <p:cNvPr id="6149" name="Picture 5" descr="C:\Users\admin\Desktop\воспитатель\DSC04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04"/>
            <a:ext cx="3448040" cy="2714644"/>
          </a:xfrm>
          <a:prstGeom prst="rect">
            <a:avLst/>
          </a:prstGeom>
          <a:noFill/>
        </p:spPr>
      </p:pic>
      <p:pic>
        <p:nvPicPr>
          <p:cNvPr id="6150" name="Picture 6" descr="C:\Users\admin\Desktop\воспитатель\14_4a23abbb4b582fc010a92e8e4c7f7a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9" y="3571876"/>
            <a:ext cx="3929090" cy="291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</TotalTime>
  <Words>49</Words>
  <Application>Microsoft Office PowerPoint</Application>
  <PresentationFormat>Экран (4:3)</PresentationFormat>
  <Paragraphs>11</Paragraphs>
  <Slides>10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ПРОФЕССИЯ -воспитатель</vt:lpstr>
      <vt:lpstr>КАК СТАТЬ ВОСПИТАТЕЛЕМ: </vt:lpstr>
      <vt:lpstr>Воспитателями могут быть и женщины и мужчины</vt:lpstr>
      <vt:lpstr>   ВОСПИТАТЕЛЬ начинает  воспитывать  малышей  с яслей</vt:lpstr>
      <vt:lpstr>Воспитатель отвечает за жизнь и здоровье детей</vt:lpstr>
      <vt:lpstr>Презентация PowerPoint</vt:lpstr>
      <vt:lpstr>Педагог-  актёр,  музыкант, друг детишкам</vt:lpstr>
      <vt:lpstr>Презентация PowerPoint</vt:lpstr>
      <vt:lpstr>Презентация PowerPoint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 воспитатель</dc:title>
  <dc:creator>admin</dc:creator>
  <cp:lastModifiedBy>Windows User</cp:lastModifiedBy>
  <cp:revision>11</cp:revision>
  <dcterms:created xsi:type="dcterms:W3CDTF">2016-08-31T18:00:56Z</dcterms:created>
  <dcterms:modified xsi:type="dcterms:W3CDTF">2020-11-03T18:35:10Z</dcterms:modified>
</cp:coreProperties>
</file>